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 id="2147483700" r:id="rId3"/>
    <p:sldMasterId id="2147483704" r:id="rId4"/>
    <p:sldMasterId id="2147483710" r:id="rId5"/>
    <p:sldMasterId id="2147483713" r:id="rId6"/>
  </p:sldMasterIdLst>
  <p:notesMasterIdLst>
    <p:notesMasterId r:id="rId134"/>
  </p:notesMasterIdLst>
  <p:sldIdLst>
    <p:sldId id="264" r:id="rId7"/>
    <p:sldId id="258" r:id="rId8"/>
    <p:sldId id="256" r:id="rId9"/>
    <p:sldId id="261" r:id="rId10"/>
    <p:sldId id="259" r:id="rId11"/>
    <p:sldId id="262" r:id="rId12"/>
    <p:sldId id="263" r:id="rId13"/>
    <p:sldId id="260" r:id="rId14"/>
    <p:sldId id="266" r:id="rId15"/>
    <p:sldId id="267" r:id="rId16"/>
    <p:sldId id="284" r:id="rId17"/>
    <p:sldId id="268" r:id="rId18"/>
    <p:sldId id="269" r:id="rId19"/>
    <p:sldId id="270" r:id="rId20"/>
    <p:sldId id="271" r:id="rId21"/>
    <p:sldId id="272" r:id="rId22"/>
    <p:sldId id="273" r:id="rId23"/>
    <p:sldId id="274" r:id="rId24"/>
    <p:sldId id="275" r:id="rId25"/>
    <p:sldId id="290" r:id="rId26"/>
    <p:sldId id="291" r:id="rId27"/>
    <p:sldId id="293" r:id="rId28"/>
    <p:sldId id="294" r:id="rId29"/>
    <p:sldId id="296" r:id="rId30"/>
    <p:sldId id="298" r:id="rId31"/>
    <p:sldId id="297" r:id="rId32"/>
    <p:sldId id="285" r:id="rId33"/>
    <p:sldId id="276" r:id="rId34"/>
    <p:sldId id="277" r:id="rId35"/>
    <p:sldId id="278" r:id="rId36"/>
    <p:sldId id="279" r:id="rId37"/>
    <p:sldId id="280" r:id="rId38"/>
    <p:sldId id="281" r:id="rId39"/>
    <p:sldId id="282" r:id="rId40"/>
    <p:sldId id="283" r:id="rId41"/>
    <p:sldId id="286" r:id="rId42"/>
    <p:sldId id="287" r:id="rId43"/>
    <p:sldId id="288" r:id="rId44"/>
    <p:sldId id="289" r:id="rId45"/>
    <p:sldId id="302"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20" r:id="rId62"/>
    <p:sldId id="321" r:id="rId63"/>
    <p:sldId id="322" r:id="rId64"/>
    <p:sldId id="323" r:id="rId65"/>
    <p:sldId id="319" r:id="rId66"/>
    <p:sldId id="324" r:id="rId67"/>
    <p:sldId id="325" r:id="rId68"/>
    <p:sldId id="326" r:id="rId69"/>
    <p:sldId id="327" r:id="rId70"/>
    <p:sldId id="328" r:id="rId71"/>
    <p:sldId id="329" r:id="rId72"/>
    <p:sldId id="330" r:id="rId73"/>
    <p:sldId id="331" r:id="rId74"/>
    <p:sldId id="333" r:id="rId75"/>
    <p:sldId id="338" r:id="rId76"/>
    <p:sldId id="341" r:id="rId77"/>
    <p:sldId id="340" r:id="rId78"/>
    <p:sldId id="342" r:id="rId79"/>
    <p:sldId id="339" r:id="rId80"/>
    <p:sldId id="345" r:id="rId81"/>
    <p:sldId id="343" r:id="rId82"/>
    <p:sldId id="346" r:id="rId83"/>
    <p:sldId id="347" r:id="rId84"/>
    <p:sldId id="350" r:id="rId85"/>
    <p:sldId id="348" r:id="rId86"/>
    <p:sldId id="349" r:id="rId87"/>
    <p:sldId id="351" r:id="rId88"/>
    <p:sldId id="353" r:id="rId89"/>
    <p:sldId id="424" r:id="rId90"/>
    <p:sldId id="423" r:id="rId91"/>
    <p:sldId id="354" r:id="rId92"/>
    <p:sldId id="362" r:id="rId93"/>
    <p:sldId id="420" r:id="rId94"/>
    <p:sldId id="425" r:id="rId95"/>
    <p:sldId id="419" r:id="rId96"/>
    <p:sldId id="418" r:id="rId97"/>
    <p:sldId id="427" r:id="rId98"/>
    <p:sldId id="352" r:id="rId99"/>
    <p:sldId id="426" r:id="rId100"/>
    <p:sldId id="428" r:id="rId101"/>
    <p:sldId id="430" r:id="rId102"/>
    <p:sldId id="431" r:id="rId103"/>
    <p:sldId id="432" r:id="rId104"/>
    <p:sldId id="433" r:id="rId105"/>
    <p:sldId id="435" r:id="rId106"/>
    <p:sldId id="436" r:id="rId107"/>
    <p:sldId id="437" r:id="rId108"/>
    <p:sldId id="466" r:id="rId109"/>
    <p:sldId id="438" r:id="rId110"/>
    <p:sldId id="439" r:id="rId111"/>
    <p:sldId id="445" r:id="rId112"/>
    <p:sldId id="448" r:id="rId113"/>
    <p:sldId id="453" r:id="rId114"/>
    <p:sldId id="454" r:id="rId115"/>
    <p:sldId id="455" r:id="rId116"/>
    <p:sldId id="456" r:id="rId117"/>
    <p:sldId id="462" r:id="rId118"/>
    <p:sldId id="457" r:id="rId119"/>
    <p:sldId id="464" r:id="rId120"/>
    <p:sldId id="458" r:id="rId121"/>
    <p:sldId id="465" r:id="rId122"/>
    <p:sldId id="468" r:id="rId123"/>
    <p:sldId id="467" r:id="rId124"/>
    <p:sldId id="469" r:id="rId125"/>
    <p:sldId id="470" r:id="rId126"/>
    <p:sldId id="471" r:id="rId127"/>
    <p:sldId id="472" r:id="rId128"/>
    <p:sldId id="473" r:id="rId129"/>
    <p:sldId id="475" r:id="rId130"/>
    <p:sldId id="474" r:id="rId131"/>
    <p:sldId id="476" r:id="rId132"/>
    <p:sldId id="477"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a:srgbClr val="860908"/>
    <a:srgbClr val="003252"/>
    <a:srgbClr val="013334"/>
    <a:srgbClr val="10069F"/>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53" autoAdjust="0"/>
    <p:restoredTop sz="93817" autoAdjust="0"/>
  </p:normalViewPr>
  <p:slideViewPr>
    <p:cSldViewPr>
      <p:cViewPr varScale="1">
        <p:scale>
          <a:sx n="79" d="100"/>
          <a:sy n="79" d="100"/>
        </p:scale>
        <p:origin x="60" y="24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notesMaster" Target="notesMasters/notesMaster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presProps" Target="pres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1:45.140"/>
    </inkml:context>
    <inkml:brush xml:id="br0">
      <inkml:brushProperty name="width" value="0.2" units="cm"/>
      <inkml:brushProperty name="height" value="0.2" units="cm"/>
    </inkml:brush>
  </inkml:definitions>
  <inkml:trace contextRef="#ctx0" brushRef="#br0">160 566 2592 0 0,'0'0'43'0'0,"0"1"28"0"0,0-1 0 0 0,-1 1 0 0 0,1-1 0 0 0,0 1 0 0 0,0-1-1 0 0,-1 1 1 0 0,1-1 0 0 0,0 0 0 0 0,-1 1 0 0 0,1-1 0 0 0,0 0 0 0 0,-1 1 0 0 0,1-1 0 0 0,-1 0 0 0 0,1 1 0 0 0,0-1 0 0 0,-1 0-1 0 0,1 0 1 0 0,-1 1 0 0 0,1-1 0 0 0,-1 0 0 0 0,1 0 0 0 0,-1 0 0 0 0,1 0 0 0 0,-1 0 0 0 0,1 0 0 0 0,-1 0 0 0 0,1 0 0 0 0,-2 0 0 0 0,2 0-60 0 0,0 1 0 0 0,0-1 0 0 0,0 0 0 0 0,0 1 0 0 0,0-1 0 0 0,0 0 1 0 0,0 1-1 0 0,0-1 0 0 0,0 0 0 0 0,0 0 0 0 0,0 1 0 0 0,0-1 1 0 0,0 0-1 0 0,0 1 0 0 0,0-1 0 0 0,0 0 0 0 0,0 1 0 0 0,0-1 1 0 0,0 0-1 0 0,0 0 0 0 0,1 1 0 0 0,-1-1 0 0 0,0 0 0 0 0,0 0 1 0 0,0 1-1 0 0,1-1 0 0 0,-1 0 0 0 0,0 0 0 0 0,0 1 0 0 0,6 7 1 0 0,-3-1 3 0 0,0 0 0 0 0,0 0 1 0 0,0 0-1 0 0,-1 0 0 0 0,0 0 0 0 0,1 15 0 0 0,0-7 18 0 0,5 38 67 0 0,-2 0-1 0 0,-3 88 1 0 0,-3-140-99 0 0,0 310 125 0 0,-8 113-31 0 0,18 44-15 0 0,24 62-48 0 0,-30-471-29 0 0,35 411 3 0 0,2 44-26 0 0,-24-242-16 0 0,-5-60 30 0 0,6 162 33 0 0,-13-252-13 0 0,13 316 6 0 0,7-57-15 0 0,-2-82 115 0 0,3-13-41 0 0,-5 70-33 0 0,-20-2-5 0 0,-1-202-89 0 0,7-6 59 0 0,-1-67 12 0 0,-4-37-20 0 0,0 2 0 0 0,9 51 1 0 0,-3-47 8 0 0,2 68-1 0 0,-8 50 30 0 0,-2-116-32 0 0,5 221 0 0 0,-5-27 27 0 0,1-230-28 0 0,0 1-1 0 0,0-1 1 0 0,2 0-1 0 0,0 0 1 0 0,0 0-1 0 0,2 0 0 0 0,-1-1 1 0 0,13 25-1 0 0,-15-35-2 0 0,0-1 1 0 0,0 1-1 0 0,0-1 0 0 0,0 0 0 0 0,0 0 1 0 0,0 0-1 0 0,0 0 0 0 0,1 0 0 0 0,-1 0 1 0 0,6 2-1 0 0,28 12 31 0 0,-32-15-38 0 0,72 25 40 0 0,2-4 0 0 0,79 12 0 0 0,166 13 36 0 0,-192-30-53 0 0,202 18 31 0 0,273-9 82 0 0,-52-27-64 0 0,-186-2-44 0 0,441 12-12 0 0,247 30 37 0 0,-452-34-51 0 0,-190-6 21 0 0,-12 1-42 0 0,86 0 20 0 0,65 11-62 0 0,-440-9 62 0 0,96 8 13 0 0,-96-1-23 0 0,-30 6-12 0 0,-61-12 14 0 0,5 2-6 0 0,50 2-1 0 0,-16-7 84 0 0,-60 0-56 0 0,28 0-34 0 0,204 0 118 0 0,-232 0-94 0 0,-1 0 0 0 0,1 0 0 0 0,-1 0 0 0 0,1 0 0 0 0,-1 0 0 0 0,0-1 1 0 0,1 1-1 0 0,-1 0 0 0 0,1 0 0 0 0,-1 0 0 0 0,1 0 0 0 0,-1-1 0 0 0,0 1 0 0 0,1 0 0 0 0,-1-1 1 0 0,0 1-1 0 0,1 0 0 0 0,0-1 0 0 0,-1 1 2 0 0,0-1-1 0 0,1 1 1 0 0,-1 0-1 0 0,1-1 1 0 0,-1 1-1 0 0,0 0 1 0 0,1-1 0 0 0,-1 1-1 0 0,1 0 1 0 0,-1 0-1 0 0,1-1 1 0 0,-1 1-1 0 0,1 0 1 0 0,-1 0 0 0 0,1 0-1 0 0,-1 0 1 0 0,1 0-1 0 0,0 0 1 0 0,0 0 5 0 0,0-1 0 0 0,-1 1 0 0 0,1 0 0 0 0,0-1 0 0 0,-1 1 0 0 0,1 0 0 0 0,0-1 0 0 0,-1 1 0 0 0,1-1 0 0 0,-1 1 0 0 0,1-1 0 0 0,-1 1 0 0 0,1-1 0 0 0,-1 1 0 0 0,1-1 0 0 0,-1 0 0 0 0,0 1 0 0 0,1-1 0 0 0,-1 1 0 0 0,0-1 0 0 0,1 0 0 0 0,-1 1 0 0 0,0-1 0 0 0,0-1 0 0 0,6-20 66 0 0,3-25-49 0 0,4-32 78 0 0,3-123 3 0 0,-15 187-103 0 0,13-216 33 0 0,14 2-46 0 0,-22 184 6 0 0,85-434-27 0 0,-50 299 30 0 0,32-154 0 0 0,16-189 2 0 0,-20-78-6 0 0,-14-10-26 0 0,-8-32 30 0 0,-19 262-49 0 0,-11 175-18 0 0,30-379 19 0 0,-17 41 69 0 0,-16 30-28 0 0,-9 87 5 0 0,-5 281-96 0 0,0-132 169 0 0,-36-563-158 0 0,31 693 94 0 0,-2-42 8 0 0,4 156-19 0 0,-3-54 65 0 0,6 87-58 0 0,0-1 0 0 0,0 1 0 0 0,0-1-1 0 0,0 1 1 0 0,-1-1 0 0 0,1 1 0 0 0,0 0 0 0 0,-1-1-1 0 0,1 1 1 0 0,-1 0 0 0 0,1-1 0 0 0,-2-1 0 0 0,2 2-7 0 0,-1 1 1 0 0,1-1 0 0 0,-1 1 0 0 0,1-1 0 0 0,-1 1 0 0 0,1 0 0 0 0,-1-1 0 0 0,1 1 0 0 0,-1 0 0 0 0,0-1 0 0 0,1 1 0 0 0,-1 0-1 0 0,1 0 1 0 0,-1 0 0 0 0,0-1 0 0 0,1 1 0 0 0,-1 0 0 0 0,0 0 0 0 0,1 0 0 0 0,-2 0 0 0 0,-2 1-19 0 0,0 0 0 0 0,0 0 1 0 0,0 0-1 0 0,0 0 0 0 0,0 1 1 0 0,-6 3-1 0 0,-9 3 114 0 0,-8 1-3 0 0,19-6-86 0 0,0 0 0 0 0,-13 3-1 0 0,-103 0-14 0 0,39-2 18 0 0,-260 26-101 0 0,-17-2 86 0 0,-104-1-22 0 0,-29-13 32 0 0,-30-17 22 0 0,148-10-20 0 0,-786-70-31 0 0,998 67 27 0 0,-226-17 24 0 0,20 8 4 0 0,111 13 33 0 0,-132-1-111 0 0,-6 1 30 0 0,33 1 93 0 0,-20 2-147 0 0,86 16 62 0 0,245-5 2 0 0,-308 9 1 0 0,55 1 32 0 0,0-11 2 0 0,-275 9 82 0 0,552-8-125 0 0,-78 5-62 0 0,-81-3 81 0 0,119-5-88 0 0,70 1 70 0 0,-3 2 7 0 0,3-1 11 0 0,-1-1 0 0 0,1 0 0 0 0,0 0 1 0 0,0 0-1 0 0,-1 0 0 0 0,1 0 0 0 0,0 1 0 0 0,-1-1 0 0 0,1 0 0 0 0,0 0 1 0 0,0 0-1 0 0,-1 1 0 0 0,1-1 0 0 0,0 0 0 0 0,0 0 0 0 0,0 1 0 0 0,-1-1 0 0 0,1 0 1 0 0,0 0-1 0 0,0 1 0 0 0,0-1 0 0 0,0 0 0 0 0,0 1 0 0 0,0-1 0 0 0,0 1 0 0 0,-1 0 0 0 0,1 0 0 0 0,0 0 0 0 0,0 0 0 0 0,0 0 0 0 0,0 0 0 0 0,-1 0 0 0 0,1 0 0 0 0,-1 0 0 0 0,1 0 0 0 0,0 0 0 0 0,-1 0 0 0 0,1-1 0 0 0,-1 1 0 0 0,0 0 0 0 0,1 0 0 0 0,-1 0 0 0 0,0-1 0 0 0,-1 2 0 0 0,-5 7-2 0 0,4 0 1 0 0,2-9 1 0 0,1 1 1 0 0,0 0-1 0 0,0-1 0 0 0,0 1 0 0 0,0-1 0 0 0,-1 1 0 0 0,1 0 1 0 0,0-1-1 0 0,0 1 0 0 0,-1-1 0 0 0,1 1 0 0 0,0-1 1 0 0,-1 1-1 0 0,1-1 0 0 0,-1 1 0 0 0,1-1 0 0 0,-1 1 0 0 0,-35 30-33 0 0,34-29 38 0 0,0-1-1 0 0,0 0 1 0 0,0 0 0 0 0,0 0 0 0 0,0-1-1 0 0,0 1 1 0 0,-1 0 0 0 0,1-1-1 0 0,0 0 1 0 0,0 1 0 0 0,-1-1-1 0 0,1 0 1 0 0,0 0 0 0 0,-3-1-1 0 0,1 1 5 0 0,3 0-11 0 0,1 0 1 0 0,-1 0 0 0 0,1 0-1 0 0,0 1 1 0 0,-1-1 0 0 0,1 0-1 0 0,-1 0 1 0 0,1 0 0 0 0,-1 0-1 0 0,1 0 1 0 0,0 0-1 0 0,-1 1 1 0 0,1-1 0 0 0,0 0-1 0 0,-1 0 1 0 0,1 1 0 0 0,-1-1-1 0 0,1 0 1 0 0,0 1 0 0 0,0-1-1 0 0,-1 0 1 0 0,1 1 0 0 0,0-1-1 0 0,0 0 1 0 0,-1 1-1 0 0,1-1 1 0 0,0 0 0 0 0,0 1-1 0 0,0-1 1 0 0,-1 1 0 0 0,1-1-1 0 0,0 1 1 0 0,0-1 0 0 0,0 0-1 0 0,0 1 1 0 0,0-1-1 0 0,0 1 1 0 0,0-1 0 0 0,0 1-1 0 0,0-1 1 0 0,0 0 0 0 0,0 1-1 0 0,0-1 1 0 0,1 1 0 0 0,-1-1-1 0 0,0 1 1 0 0,0-1 0 0 0,0 0-1 0 0,1 1 1 0 0,-1 0-1 0 0,11 46-5 0 0,-9-32 6 0 0,1-1 1 0 0,1 0-1 0 0,6 15 1 0 0,19 53-1 0 0,-10-24 1 0 0,29 92-14 0 0,-38-117-16 0 0,-3-13 7 0 0,9 21 0 0 0,-8-25-2 0 0,5 8-32 0 0,-11-22 9 0 0,-1 0-1 0 0,1 1 1 0 0,-1-1-1 0 0,0 0 1 0 0,1 1-1 0 0,-1-1 1 0 0,0 0 0 0 0,-1 1-1 0 0,2 4 1 0 0,-1-5-56 0 0,-1 0 1 0 0,1-1 0 0 0,0 1-1 0 0,-1 0 1 0 0,1-1-1 0 0,0 1 1 0 0,0-1-1 0 0,0 1 1 0 0,0-1 0 0 0,1 1-1 0 0,1 1 1 0 0,-2-2 25 0 0,-1-1 0 0 0,1 1 0 0 0,0-1 1 0 0,-1 1-1 0 0,1-1 0 0 0,0 1 1 0 0,0-1-1 0 0,-1 1 0 0 0,1-1 0 0 0,0 1 1 0 0,0-1-1 0 0,-1 0 0 0 0,1 0 0 0 0,0 1 1 0 0,0-1-1 0 0,0 0 0 0 0,0 0 0 0 0,0 0 1 0 0,0 0-1 0 0,-1 0 0 0 0,1 0 1 0 0,0 0-1 0 0,0 0 0 0 0,0-1 0 0 0,0 1 1 0 0,1 0-1 0 0,9-9-550 0 0,0 0 92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3.648"/>
    </inkml:context>
    <inkml:brush xml:id="br0">
      <inkml:brushProperty name="width" value="0.2" units="cm"/>
      <inkml:brushProperty name="height" value="0.2" units="cm"/>
    </inkml:brush>
  </inkml:definitions>
  <inkml:trace contextRef="#ctx0" brushRef="#br0">0 1 2144 0 0,'0'0'2388'0'0,"15"0"-1955"0"0,-6 0-363 0 0,1-1-27 0 0,1 2 0 0 0,-1-1 0 0 0,1 2-1 0 0,14 2 1 0 0,33 10 55 0 0,61 23 0 0 0,-101-30-88 0 0,-6-3 6 0 0,-1 1-1 0 0,1 0 0 0 0,14 9 0 0 0,-22-11-7 0 0,2 1 15 0 0,0 0 0 0 0,0 1 0 0 0,5 5 0 0 0,-9-8-14 0 0,0 0 0 0 0,0 1 1 0 0,0-1-1 0 0,-1 1 0 0 0,1-1 0 0 0,-1 1 0 0 0,0 0 1 0 0,1-1-1 0 0,-1 1 0 0 0,-1 0 0 0 0,2 3 0 0 0,-2-2-3 0 0,1 1-1 0 0,-1-1 1 0 0,0 0-1 0 0,0 1 1 0 0,-1-1-1 0 0,1 0 1 0 0,-1 0-1 0 0,0 0 0 0 0,0 1 1 0 0,-1-1-1 0 0,1 0 1 0 0,-1 0-1 0 0,0 0 1 0 0,0-1-1 0 0,0 1 1 0 0,0 0-1 0 0,-1-1 0 0 0,1 1 1 0 0,-1-1-1 0 0,0 0 1 0 0,-6 5-1 0 0,-2 2-148 0 0,-1-1 0 0 0,0 0 0 0 0,0-1 0 0 0,-1-1 0 0 0,-19 9 0 0 0,14-9-496 0 0,-24 6-1 0 0,12-5 379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095"/>
    </inkml:context>
    <inkml:brush xml:id="br0">
      <inkml:brushProperty name="width" value="0.2" units="cm"/>
      <inkml:brushProperty name="height" value="0.2" units="cm"/>
    </inkml:brush>
  </inkml:definitions>
  <inkml:trace contextRef="#ctx0" brushRef="#br0">365 99 3264 0 0,'0'-4'491'0'0,"1"-2"-113"0"0,-1 1 0 0 0,-1-1 0 0 0,1 0-1 0 0,-1 1 1 0 0,-2-10 0 0 0,2 12-381 0 0,0 1 0 0 0,0 0 0 0 0,0 0 0 0 0,-1 0 0 0 0,1 0 0 0 0,-1 0 0 0 0,1 0 0 0 0,-1 0 0 0 0,0 0 1 0 0,1 0-1 0 0,-1 1 0 0 0,0-1 0 0 0,0 1 0 0 0,0 0 0 0 0,0-1 0 0 0,-5-1 0 0 0,0 0 0 0 0,-1 0 0 0 0,0 0 0 0 0,0 0 0 0 0,0 1 0 0 0,0 1 0 0 0,0-1 0 0 0,0 1 1 0 0,0 0-1 0 0,0 1 0 0 0,0 0 0 0 0,-1 1 0 0 0,1-1 0 0 0,0 1 0 0 0,0 1 0 0 0,0 0 0 0 0,0 0 0 0 0,0 0 0 0 0,1 1 1 0 0,-1 0-1 0 0,1 1 0 0 0,-10 5 0 0 0,6-2 6 0 0,1-1 1 0 0,0 1-1 0 0,0 1 1 0 0,1 0 0 0 0,0 0-1 0 0,-16 19 1 0 0,22-23 5 0 0,0 1 1 0 0,0-1 0 0 0,1 1 0 0 0,-1-1 0 0 0,1 1 0 0 0,0 0 0 0 0,0 0 0 0 0,1 0 0 0 0,-1 0 0 0 0,1 0-1 0 0,0 0 1 0 0,0 0 0 0 0,1 1 0 0 0,0-1 0 0 0,0 0 0 0 0,0 0 0 0 0,0 1 0 0 0,1-1 0 0 0,1 7-1 0 0,1-2 8 0 0,0-1 0 0 0,0 0-1 0 0,1 0 1 0 0,0 0-1 0 0,1-1 1 0 0,6 10-1 0 0,11 9 7 0 0,-10-13-9 0 0,16 24 0 0 0,-1 6 26 0 0,36 79 0 0 0,-55-104-28 0 0,-1 1 0 0 0,0 0 0 0 0,-2 0-1 0 0,0 1 1 0 0,-2-1 0 0 0,0 1 0 0 0,0 23 0 0 0,-3-36-4 0 0,-1 0 1 0 0,0 0-1 0 0,0 0 1 0 0,0 0-1 0 0,-1-1 1 0 0,-1 1-1 0 0,1-1 1 0 0,-1 1-1 0 0,0-1 1 0 0,-1 0-1 0 0,0 0 1 0 0,0 0-1 0 0,0 0 1 0 0,-1-1-1 0 0,0 1 1 0 0,-8 7-1 0 0,6-8-2 0 0,0 0 0 0 0,-1 0 0 0 0,0 0 0 0 0,0-1 0 0 0,0 0 0 0 0,-1-1 1 0 0,0 1-1 0 0,1-2 0 0 0,-1 1 0 0 0,-1-1 0 0 0,1-1 0 0 0,0 0 0 0 0,-13 2 0 0 0,19-4-5 0 0,1 1 0 0 0,-1-1 0 0 0,0 0 0 0 0,1 0 0 0 0,-1 0-1 0 0,0 0 1 0 0,1 0 0 0 0,-1-1 0 0 0,1 1 0 0 0,-1-1 0 0 0,0 1 0 0 0,1-1 0 0 0,-1 0 0 0 0,1 0-1 0 0,0 0 1 0 0,-1-1 0 0 0,1 1 0 0 0,0 0 0 0 0,0-1 0 0 0,-1 0 0 0 0,1 1 0 0 0,0-1 0 0 0,1 0-1 0 0,-1 0 1 0 0,0 0 0 0 0,-2-4 0 0 0,2 1-4 0 0,0-1 0 0 0,0 0 0 0 0,0 0 0 0 0,1 0 0 0 0,0 0 0 0 0,0-1 0 0 0,1 1 0 0 0,-1-8 0 0 0,6-50-6 0 0,-3 46 9 0 0,1 1 0 0 0,0 0 1 0 0,2 0-1 0 0,0 0 0 0 0,1 0 0 0 0,0 1 0 0 0,12-20 0 0 0,-7 17-2 0 0,2 0-1 0 0,0 0 0 0 0,25-25 0 0 0,53-47-1036 0 0,-82 82 799 0 0,-5 5 178 0 0,26-22-296 0 0,-20 20 252 0 0,22-9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508"/>
    </inkml:context>
    <inkml:brush xml:id="br0">
      <inkml:brushProperty name="width" value="0.2" units="cm"/>
      <inkml:brushProperty name="height" value="0.2" units="cm"/>
    </inkml:brush>
  </inkml:definitions>
  <inkml:trace contextRef="#ctx0" brushRef="#br0">0 39 4128 0 0,'0'0'1880'0'0,"5"0"-1352"0"0,16 0-472 0 0,-3 0-16 0 0,23-3-24 0 0,-11-2-16 0 0,22 5 8 0 0,-8-3-32 0 0,0-5 16 0 0,-8 4-928 0 0,-2-4-400 0 0,-7 5 648 0 0,4-2 344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893"/>
    </inkml:context>
    <inkml:brush xml:id="br0">
      <inkml:brushProperty name="width" value="0.2" units="cm"/>
      <inkml:brushProperty name="height" value="0.2" units="cm"/>
    </inkml:brush>
  </inkml:definitions>
  <inkml:trace contextRef="#ctx0" brushRef="#br0">232 0 3200 0 0,'0'4'2392'0'0</inkml:trace>
  <inkml:trace contextRef="#ctx0" brushRef="#br0" timeOffset="1">229 23 6040 0 0,'-10'28'296'0'0,"2"-1"-160"0"0,-2-4-40 0 0,-11 17 8 0 0,4-5-24 0 0,-9 23 0 0 0,3-11-32 0 0,-3 31-8 0 0,0-15-48 0 0,3 7-8 0 0,2-20-752 0 0,11 2-336 0 0,2-13 552 0 0,16-33 272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4.254"/>
    </inkml:context>
    <inkml:brush xml:id="br0">
      <inkml:brushProperty name="width" value="0.2" units="cm"/>
      <inkml:brushProperty name="height" value="0.2" units="cm"/>
    </inkml:brush>
  </inkml:definitions>
  <inkml:trace contextRef="#ctx0" brushRef="#br0">88 171 3360 0 0,'0'3'88'0'0,"0"-1"1"0"0,0 0 0 0 0,0 0-1 0 0,1 1 1 0 0,-1-1-1 0 0,1 0 1 0 0,0 0 0 0 0,-1 0-1 0 0,1 0 1 0 0,0 1-1 0 0,0-1 1 0 0,0 0 0 0 0,0 0-1 0 0,1-1 1 0 0,-1 1-1 0 0,0 0 1 0 0,1 0 0 0 0,0-1-1 0 0,-1 1 1 0 0,1-1-1 0 0,0 1 1 0 0,0-1 0 0 0,-1 0-1 0 0,1 1 1 0 0,0-1-1 0 0,0 0 1 0 0,1 0 0 0 0,-1-1-1 0 0,0 1 1 0 0,0 0-1 0 0,5 0 1 0 0,-4 0-82 0 0,1-1 1 0 0,0 1-1 0 0,0-1 0 0 0,0 0 1 0 0,0-1-1 0 0,0 1 0 0 0,0 0 0 0 0,0-1 1 0 0,0 0-1 0 0,0 0 0 0 0,0 0 1 0 0,0-1-1 0 0,-1 1 0 0 0,1-1 1 0 0,0 0-1 0 0,-1 0 0 0 0,5-4 0 0 0,10-7 37 0 0,-14 10-38 0 0,1 0 0 0 0,-1 0 0 0 0,0-1 0 0 0,0 1 0 0 0,-1-1 1 0 0,1 0-1 0 0,-1 0 0 0 0,5-7 0 0 0,-5 3 1 0 0,-1 0 0 0 0,0 0 0 0 0,0-1 0 0 0,-1 1 0 0 0,0-1 0 0 0,0-10 0 0 0,-5-13-13 0 0,1 22 3 0 0,3 8 2 0 0,-1 0 1 0 0,1 0-1 0 0,-1 0 0 0 0,1 0 1 0 0,-1 0-1 0 0,0 0 0 0 0,0 1 1 0 0,0-1-1 0 0,0 0 0 0 0,0 1 1 0 0,-1-1-1 0 0,1 1 0 0 0,0-1 0 0 0,-1 1 1 0 0,1-1-1 0 0,-1 1 0 0 0,-2-2 1 0 0,0 1-1 0 0,1 1 1 0 0,-1-1-1 0 0,0 1 1 0 0,0-1-1 0 0,1 1 0 0 0,-1 0 1 0 0,0 1-1 0 0,-6-1 1 0 0,-3 0-33 0 0,-1 1 0 0 0,1 1 0 0 0,-1 1 0 0 0,-14 3-1 0 0,11-1-469 0 0,1 0-1 0 0,0 2 0 0 0,-26 12 0 0 0,34-14 408 0 0,-18 10-203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174"/>
    </inkml:context>
    <inkml:brush xml:id="br0">
      <inkml:brushProperty name="width" value="0.2" units="cm"/>
      <inkml:brushProperty name="height" value="0.2" units="cm"/>
    </inkml:brush>
  </inkml:definitions>
  <inkml:trace contextRef="#ctx0" brushRef="#br0">83 67 3136 0 0,'0'0'1031'0'0,"0"-12"300"0"0,0 8-1296 0 0,0 1-1 0 0,0 0 0 0 0,-1-1 0 0 0,1 1 0 0 0,-1 0 1 0 0,0-1-1 0 0,0 1 0 0 0,0 0 0 0 0,-2-4 0 0 0,2 6-28 0 0,1 0 0 0 0,-1 0-1 0 0,0-1 1 0 0,0 1 0 0 0,0 0-1 0 0,0 0 1 0 0,0 0-1 0 0,0 0 1 0 0,0 0 0 0 0,0 0-1 0 0,0 1 1 0 0,-1-1 0 0 0,1 0-1 0 0,0 1 1 0 0,0-1 0 0 0,-1 0-1 0 0,1 1 1 0 0,-1 0 0 0 0,1-1-1 0 0,0 1 1 0 0,-1 0 0 0 0,1-1-1 0 0,-3 1 1 0 0,2 1-5 0 0,0-1 0 0 0,0 0 0 0 0,0 1 1 0 0,1-1-1 0 0,-1 1 0 0 0,0 0 0 0 0,1-1 0 0 0,-1 1 0 0 0,1 0 1 0 0,-1 0-1 0 0,1 0 0 0 0,-1 0 0 0 0,1 1 0 0 0,0-1 1 0 0,-1 0-1 0 0,1 0 0 0 0,0 1 0 0 0,0-1 0 0 0,0 1 1 0 0,0-1-1 0 0,0 1 0 0 0,0 0 0 0 0,0-1 0 0 0,1 1 0 0 0,-1 0 1 0 0,0 3-1 0 0,-1 2 0 0 0,0 0 0 0 0,0 0 1 0 0,1 0-1 0 0,0 0 0 0 0,0 10 1 0 0,2-7 0 0 0,-1 1-1 0 0,1 0 1 0 0,1-1 0 0 0,0 1 0 0 0,6 15 0 0 0,23 48 15 0 0,-17-44-15 0 0,9 17 6 0 0,-12-26 16 0 0,-1-1 0 0 0,-1 2 0 0 0,0-1 0 0 0,8 41 0 0 0,-13-38 14 0 0,-1-1 0 0 0,-1 45 0 0 0,-2-58-13 0 0,-1 0 0 0 0,0 0-1 0 0,0 0 1 0 0,-1-1 0 0 0,-1 1 0 0 0,0-1-1 0 0,0 1 1 0 0,0-1 0 0 0,-10 17 0 0 0,12-24-19 0 0,-1 0 0 0 0,1 0 0 0 0,-1 0-1 0 0,1 0 1 0 0,-1-1 0 0 0,0 1 0 0 0,0 0 0 0 0,0-1 0 0 0,0 1 0 0 0,0-1 0 0 0,0 1 0 0 0,0-1 0 0 0,0 0-1 0 0,-1 0 1 0 0,1 0 0 0 0,0 0 0 0 0,-1 0 0 0 0,1-1 0 0 0,-1 1 0 0 0,-3-1 0 0 0,4 0-7 0 0,1 0 1 0 0,0 0-1 0 0,0-1 1 0 0,0 1-1 0 0,-1 0 0 0 0,1-1 1 0 0,0 1-1 0 0,0-1 1 0 0,0 0-1 0 0,0 1 1 0 0,0-1-1 0 0,0 0 0 0 0,0 0 1 0 0,0 1-1 0 0,0-1 1 0 0,0 0-1 0 0,0 0 1 0 0,0 0-1 0 0,1 0 1 0 0,-1 0-1 0 0,-1-3 0 0 0,-12-28-30 0 0,13 27 27 0 0,-7-19-20 0 0,2 0 1 0 0,-4-36-1 0 0,9 54 13 0 0,0-1 0 0 0,1 1-1 0 0,-1 0 1 0 0,1-1 0 0 0,0 1 0 0 0,1 0-1 0 0,-1-1 1 0 0,1 1 0 0 0,1 0 0 0 0,-1 0-1 0 0,1 0 1 0 0,0 0 0 0 0,1 0 0 0 0,-1 0-1 0 0,4-5 1 0 0,2 0-41 0 0,0 1 0 0 0,0 1 0 0 0,1 0 0 0 0,1 0 0 0 0,-1 1 0 0 0,1 0 0 0 0,21-12 0 0 0,68-28-1352 0 0,-65 33 1080 0 0,14-4 91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558"/>
    </inkml:context>
    <inkml:brush xml:id="br0">
      <inkml:brushProperty name="width" value="0.2" units="cm"/>
      <inkml:brushProperty name="height" value="0.2" units="cm"/>
    </inkml:brush>
  </inkml:definitions>
  <inkml:trace contextRef="#ctx0" brushRef="#br0">3 64 4064 0 0,'-3'6'1848'0'0,"6"-6"-1144"0"0,2 0-592 0 0,8 0-112 0 0,-3 0-8 0 0,11-3 8 0 0,-3 0 0 0 0,8-6 16 0 0,-3 5-80 0 0,15-3-16 0 0,-7-1-648 0 0,23-3-288 0 0,-10 3 512 0 0,12-9 248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935"/>
    </inkml:context>
    <inkml:brush xml:id="br0">
      <inkml:brushProperty name="width" value="0.2" units="cm"/>
      <inkml:brushProperty name="height" value="0.2" units="cm"/>
    </inkml:brush>
  </inkml:definitions>
  <inkml:trace contextRef="#ctx0" brushRef="#br0">260 1 4096 0 0,'-19'5'1337'0'0,"12"0"-793"0"0,5-3-451 0 0,0-1-68 0 0,1-1 0 0 0,0 1-1 0 0,0 0 1 0 0,0 0 0 0 0,0 0-1 0 0,0 0 1 0 0,1 0 0 0 0,-1 0-1 0 0,0 0 1 0 0,0 0 0 0 0,0 0-1 0 0,1 0 1 0 0,-1 0 0 0 0,1 0-1 0 0,-1 1 1 0 0,1-1 0 0 0,-1 0-1 0 0,1 0 1 0 0,0 2 0 0 0,-1-1-9 0 0,1-1 0 0 0,0 0 0 0 0,0 0 0 0 0,0 1 0 0 0,-1-1 1 0 0,1 0-1 0 0,-1 0 0 0 0,1 1 0 0 0,-1-1 0 0 0,-1 2 0 0 0,-3 9 33 0 0,-47 145 153 0 0,5 2-97 0 0,30-100-92 0 0,-11 43-1216 0 0,-28 199 0 0 0,52-250-661 0 0,3-7 648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6.314"/>
    </inkml:context>
    <inkml:brush xml:id="br0">
      <inkml:brushProperty name="width" value="0.2" units="cm"/>
      <inkml:brushProperty name="height" value="0.2" units="cm"/>
    </inkml:brush>
  </inkml:definitions>
  <inkml:trace contextRef="#ctx0" brushRef="#br0">1 348 3712 0 0,'6'37'1204'0'0,"-6"-36"-1173"0"0,0-1 0 0 0,1 1 0 0 0,-1 0 0 0 0,0 0 0 0 0,0 0 0 0 0,0 0 0 0 0,1-1 1 0 0,-1 1-1 0 0,1 0 0 0 0,-1 0 0 0 0,0-1 0 0 0,1 1 0 0 0,-1 0 0 0 0,1-1 0 0 0,0 2 0 0 0,18 23 330 0 0,-19-25-346 0 0,2 4 59 0 0,0 0-1 0 0,1 0 1 0 0,-1 0 0 0 0,1-1 0 0 0,3 4 0 0 0,-3-5-52 0 0,-1 0 0 0 0,1-1 0 0 0,0 1 0 0 0,0-1 0 0 0,-1 0 0 0 0,1 0 0 0 0,6 2 0 0 0,2 1 19 0 0,-6-2-26 0 0,1 0 0 0 0,-1-1 0 0 0,0 1 0 0 0,1-1 0 0 0,-1 0 0 0 0,1 0 0 0 0,8 0 0 0 0,-5-3-7 0 0,1 1 0 0 0,-1-1 0 0 0,0-1 0 0 0,0 1 0 0 0,0-2 0 0 0,11-5-1 0 0,-7 3 4 0 0,0-2-1 0 0,0 0 1 0 0,15-11-1 0 0,-16 8 7 0 0,0-1 0 0 0,0 0 0 0 0,-1-1-1 0 0,-1 0 1 0 0,0 0 0 0 0,0-1 0 0 0,-2 0-1 0 0,13-28 1 0 0,-17 34-8 0 0,-1 0 0 0 0,0-1 0 0 0,-1 1 0 0 0,0-1 0 0 0,0 0-1 0 0,-1 1 1 0 0,0-1 0 0 0,0 0 0 0 0,-1 0 0 0 0,0 0 0 0 0,-1 0 0 0 0,0 0 0 0 0,0 1 0 0 0,-4-12-1 0 0,3 12-3 0 0,0 1 0 0 0,0-1 0 0 0,-1 1 0 0 0,0 0 0 0 0,-1 0-1 0 0,1 0 1 0 0,-1 1 0 0 0,-1-1 0 0 0,1 1 0 0 0,-1 0-1 0 0,0 0 1 0 0,-1 1 0 0 0,1-1 0 0 0,-1 1 0 0 0,0 0-1 0 0,0 1 1 0 0,-11-7 0 0 0,13 10-8 0 0,0-1-1 0 0,1 1 1 0 0,-1-1-1 0 0,0 1 1 0 0,0 0 0 0 0,0 0-1 0 0,0 1 1 0 0,0-1-1 0 0,0 1 1 0 0,0 0-1 0 0,0 0 1 0 0,0 0 0 0 0,-4 2-1 0 0,4-2-6 0 0,1 1 0 0 0,-1 0 0 0 0,1 0-1 0 0,-1 0 1 0 0,1 0 0 0 0,0 1 0 0 0,0 0 0 0 0,0-1-1 0 0,0 1 1 0 0,0 0 0 0 0,0 0 0 0 0,-5 5 0 0 0,0 0-66 0 0,0 0-116 0 0,1 1-1 0 0,-1 0 1 0 0,1 1-1 0 0,0 0 1 0 0,1 0 0 0 0,0 0-1 0 0,1 1 1 0 0,0-1-1 0 0,-4 12 1 0 0,3-9 75 0 0,-12 30-175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9.292"/>
    </inkml:context>
    <inkml:brush xml:id="br0">
      <inkml:brushProperty name="width" value="0.2" units="cm"/>
      <inkml:brushProperty name="height" value="0.2" units="cm"/>
    </inkml:brush>
  </inkml:definitions>
  <inkml:trace contextRef="#ctx0" brushRef="#br0">18 69 3104 0 0,'-2'-1'1392'0'0,"-2"6"-1002"0"0,-2 7-259 0 0,3 8-60 0 0,1 0 1 0 0,2 0-1 0 0,2 38 0 0 0,-1-26-42 0 0,1 14 62 0 0,2-1 0 0 0,2 0 1 0 0,2-1-1 0 0,21 68 1 0 0,-25-98-81 0 0,1-1 0 0 0,1 0 1 0 0,0 0-1 0 0,1-1 0 0 0,0 0 0 0 0,0 0 1 0 0,2 0-1 0 0,14 15 0 0 0,-17-20-10 0 0,1 0-1 0 0,0-1 1 0 0,0 0-1 0 0,0-1 1 0 0,1 1 0 0 0,0-1-1 0 0,0-1 1 0 0,0 0-1 0 0,1 0 1 0 0,-1 0-1 0 0,1-1 1 0 0,0 0 0 0 0,11 1-1 0 0,-10-1 10 0 0,0-1 0 0 0,-1 0-1 0 0,1-1 1 0 0,0 0 0 0 0,0-1 0 0 0,0 0 0 0 0,0 0-1 0 0,0-1 1 0 0,-1-1 0 0 0,1 1 0 0 0,15-6-1 0 0,-14 4 9 0 0,1-1-1 0 0,0-1 0 0 0,-1 0 1 0 0,0 0-1 0 0,0-1 0 0 0,14-10 1 0 0,-11 4 10 0 0,0 0 1 0 0,-1 0 0 0 0,22-27-1 0 0,-19 17 8 0 0,-1 0-1 0 0,-1-1 0 0 0,-1-1 0 0 0,-1 0 0 0 0,-1-1 0 0 0,12-41 0 0 0,-17 46 1 0 0,-2 0-1 0 0,0-1 1 0 0,-2 1 0 0 0,1-35-1 0 0,-3 43-20 0 0,-1 0 0 0 0,0 0 0 0 0,0 0 0 0 0,-1 0 0 0 0,-5-15-1 0 0,5 21-10 0 0,-1-1 0 0 0,0 0 1 0 0,0 1-1 0 0,-1 0 0 0 0,1 0 0 0 0,-1 0 0 0 0,-1 0 0 0 0,1 0 0 0 0,-1 1 0 0 0,-6-6 0 0 0,-4 0-4 0 0,1 0 1 0 0,-2 1 0 0 0,1 1-1 0 0,-1 0 1 0 0,-1 1 0 0 0,1 1-1 0 0,-1 1 1 0 0,-1 0 0 0 0,-18-3-1 0 0,10 4-68 0 0,0 1 0 0 0,1 1 0 0 0,-1 1 0 0 0,0 2-1 0 0,-48 4 1 0 0,-35 15-549 0 0,78-13 493 0 0,-24 5-36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20.259"/>
    </inkml:context>
    <inkml:brush xml:id="br0">
      <inkml:brushProperty name="width" value="0.2" units="cm"/>
      <inkml:brushProperty name="height" value="0.2" units="cm"/>
    </inkml:brush>
  </inkml:definitions>
  <inkml:trace contextRef="#ctx0" brushRef="#br0">75 186 2944 0 0,'-17'16'975'0'0,"16"-15"-949"0"0,0 0 1 0 0,0 0 0 0 0,1 0-1 0 0,-1 0 1 0 0,1 0 0 0 0,-1 0-1 0 0,1 0 1 0 0,-1 0 0 0 0,1 0-1 0 0,-1 0 1 0 0,1 0 0 0 0,0 0-1 0 0,0 0 1 0 0,-1 2 0 0 0,-14 55 245 0 0,10-23-36 0 0,-6 145 376 0 0,11-133-475 0 0,6 63 1 0 0,-3-85-96 0 0,2 1 0 0 0,1-1 0 0 0,2 0 0 0 0,19 47 0 0 0,-19-55-21 0 0,1 1 0 0 0,0-1 0 0 0,1-1 0 0 0,1 0 1 0 0,1 0-1 0 0,0-1 0 0 0,16 15 0 0 0,-20-22-11 0 0,0-1 0 0 0,1 1 0 0 0,-1-1 0 0 0,1 0-1 0 0,1-1 1 0 0,-1 0 0 0 0,1-1 0 0 0,0 0 0 0 0,1 0 0 0 0,-1-1-1 0 0,1-1 1 0 0,12 3 0 0 0,-14-3-2 0 0,1 0 0 0 0,0-1 0 0 0,1-1 0 0 0,-1 0 0 0 0,0 0 0 0 0,0-1 0 0 0,0 0 0 0 0,1-1 0 0 0,-1 0 0 0 0,0 0 0 0 0,0-1 0 0 0,19-7 0 0 0,10-2 23 0 0,-2-3 0 0 0,69-34 0 0 0,-82 35-22 0 0,0-1-1 0 0,-1-1 0 0 0,-1-1 0 0 0,-1-1 0 0 0,0-1 1 0 0,20-23-1 0 0,-21 21 6 0 0,-2-1 1 0 0,0-1 0 0 0,-1 0-1 0 0,-2-1 1 0 0,0-1 0 0 0,-2 0-1 0 0,0-1 1 0 0,-2 0 0 0 0,16-53-1 0 0,-21 61-6 0 0,-2 1-1 0 0,0-1 0 0 0,-1 0 1 0 0,-1 0-1 0 0,-1 0 0 0 0,0-1 1 0 0,-1 1-1 0 0,-1 0 0 0 0,-6-34 1 0 0,1 28 6 0 0,-11-25 1 0 0,15 41-12 0 0,-3-4 2 0 0,0-1 0 0 0,0 1 0 0 0,-1 0 1 0 0,-1 1-1 0 0,0-1 0 0 0,0 1 0 0 0,-1 0 0 0 0,0 1 1 0 0,-1 0-1 0 0,-16-13 0 0 0,5 3-5 0 0,-41-28 0 0 0,43 37-1 0 0,0 0 0 0 0,-20-6 0 0 0,28 12 0 0 0,-7-4-4 0 0,0 2 0 0 0,-1 1-1 0 0,1 0 1 0 0,-1 1 0 0 0,-29-3 0 0 0,14 6-9 0 0,0 1 0 0 0,-40 6 0 0 0,4 4-181 0 0,0 2 1 0 0,1 4 0 0 0,-71 26-1 0 0,127-38-26 0 0,0 0-1 0 0,0 1 0 0 0,0 1 0 0 0,1 0 1 0 0,-16 11-1 0 0,26-16 202 0 0,0 0 0 0 0,0 0 0 0 0,0 0 0 0 0,0 0 0 0 0,1 0 0 0 0,-1 1 0 0 0,0-1 0 0 0,0 0 0 0 0,1 0 0 0 0,-1 1 0 0 0,1-1 0 0 0,-1 1 0 0 0,1 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009"/>
    </inkml:context>
    <inkml:brush xml:id="br0">
      <inkml:brushProperty name="width" value="0.2" units="cm"/>
      <inkml:brushProperty name="height" value="0.2" units="cm"/>
    </inkml:brush>
  </inkml:definitions>
  <inkml:trace contextRef="#ctx0" brushRef="#br0">4 1 3072 0 0,'-3'5'1937'0'0,"3"-4"-1890"0"0,6 12 421 0 0,-5-11-464 0 0,0 0 2 0 0,0-1 0 0 0,0 1 0 0 0,0 0 0 0 0,0 0 0 0 0,0 0 0 0 0,0 0 0 0 0,-1 0 0 0 0,1 0 0 0 0,-1 0 0 0 0,1 0-1 0 0,-1 0 1 0 0,0 1 0 0 0,0-1 0 0 0,0 2 0 0 0,1 56 99 0 0,-3 94 79 0 0,0-110-257 0 0,2 0 0 0 0,2 0-1 0 0,9 55 1 0 0,-6-71 36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3:58.178"/>
    </inkml:context>
    <inkml:brush xml:id="br0">
      <inkml:brushProperty name="width" value="0.2" units="cm"/>
      <inkml:brushProperty name="height" value="0.2" units="cm"/>
    </inkml:brush>
  </inkml:definitions>
  <inkml:trace contextRef="#ctx0" brushRef="#br0">368 0 2848 0 0,'0'0'933'0'0,"1"7"159"0"0,2-2-1063 0 0,-1 1-1 0 0,1-1 0 0 0,-2 1 1 0 0,1-1-1 0 0,0 1 1 0 0,-1 0-1 0 0,0-1 1 0 0,-1 1-1 0 0,1 0 0 0 0,-1 9 1 0 0,2 15 53 0 0,21 184 130 0 0,0-14-60 0 0,-15-93-139 0 0,-4-41 0 0 0,5 124 65 0 0,-9 18 18 0 0,0 68 38 0 0,-7-11-1 0 0,5-231-120 0 0,-2 74 20 0 0,-9 175 38 0 0,-17 164 10 0 0,-7-57-43 0 0,22-246-21 0 0,-9 113 19 0 0,-9 85-3 0 0,-42 292 16 0 0,1 11-22 0 0,12-39-25 0 0,57-548-4 0 0,-46 605 27 0 0,29-19 6 0 0,32-38-7 0 0,34-7 16 0 0,5-66-33 0 0,-13 6-5 0 0,-34-264 25 0 0,-2-191-18 0 0,-12 423 15 0 0,-7-200-22 0 0,-5 85-33 0 0,21-64 32 0 0,23-71 42 0 0,-16-224-35 0 0,43 263-17 0 0,-40-256 2 0 0,5 13 40 0 0,-11-48-24 0 0,-1 0-1 0 0,1-1 1 0 0,-1 1-1 0 0,0 7 1 0 0,0-9-5 0 0,0 0 0 0 0,0 0 0 0 0,0-1 0 0 0,0 1 0 0 0,1 0 0 0 0,-1 0 0 0 0,1 0 0 0 0,0 0 0 0 0,2 5 0 0 0,-3-5 1 0 0,0 2-7 0 0,13 2-56 0 0,-10-6 58 0 0,-1 0 0 0 0,1-1 0 0 0,-1 1 0 0 0,1-1 0 0 0,0 0 0 0 0,-1 0 0 0 0,1 0 0 0 0,-1 0 0 0 0,3-1 0 0 0,5 0-16 0 0,54 1 1 0 0,158 6-18 0 0,12 21 32 0 0,-66-13 0 0 0,-136-12 1 0 0,326 9 0 0 0,114-11 14 0 0,-106-2 17 0 0,-206 2-23 0 0,337-5 4 0 0,-219-2 1 0 0,99-2-5 0 0,241-16-19 0 0,-576 23 9 0 0,226-9-6 0 0,107-7 21 0 0,362-39 6 0 0,41-15 5 0 0,-295 22-3 0 0,-174 17 6 0 0,-59 8-3 0 0,380-41 20 0 0,-238 18-31 0 0,-66 6 5 0 0,300-35-5 0 0,-538 68-11 0 0,526-41-19 0 0,304 49 7 0 0,-823 3 10 0 0,125 7 0 0 0,180-2 27 0 0,-236-9-21 0 0,69-6 19 0 0,-81-8 58 0 0,-123 14-58 0 0,43 2 1 0 0,-24 1-854 0 0,-49-1 740 0 0,0 0 1 0 0,0 0 0 0 0,0 0-1 0 0,0 0 1 0 0,0-1 0 0 0,0 1-1 0 0,0 0 1 0 0,0 0-1 0 0,0-1 1 0 0,1 1 0 0 0,-1-1-1 0 0,0 1 1 0 0,0-1 0 0 0,0 1-1 0 0,0-1 1 0 0,0 0 0 0 0,-1-1 50 0 0,1 1 0 0 0,0-1 0 0 0,0 0 0 0 0,-1 0 0 0 0,1 1 1 0 0,1-1-1 0 0,-3-4 0 0 0,3 6 37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1.550"/>
    </inkml:context>
    <inkml:brush xml:id="br0">
      <inkml:brushProperty name="width" value="0.2" units="cm"/>
      <inkml:brushProperty name="height" value="0.2" units="cm"/>
    </inkml:brush>
  </inkml:definitions>
  <inkml:trace contextRef="#ctx0" brushRef="#br0">1 902 2368 0 0,'0'0'34'0'0,"0"1"1"0"0,-1-1-1 0 0,1 0 1 0 0,0 1-1 0 0,0-1 1 0 0,0 1-1 0 0,0-1 1 0 0,0 0-1 0 0,0 1 1 0 0,0-1-1 0 0,1 1 0 0 0,-1-1 1 0 0,0 0-1 0 0,0 1 1 0 0,0-1-1 0 0,0 0 1 0 0,0 1-1 0 0,1-1 1 0 0,-1 1-1 0 0,0-1 1 0 0,0 0-1 0 0,1 0 1 0 0,-1 1-1 0 0,0-1 1 0 0,0 0-1 0 0,1 1 0 0 0,-1-1 1 0 0,0 0-1 0 0,1 0 1 0 0,-1 1-1 0 0,0-1 1 0 0,1 0-1 0 0,-1 0 1 0 0,0 0-1 0 0,1 0 1 0 0,-1 0-1 0 0,1 0 1 0 0,-1 1-1 0 0,0-1 0 0 0,1 0 1 0 0,-1 0-1 0 0,1 0 1 0 0,-1 0-1 0 0,0 0 1 0 0,1 0-1 0 0,-1 0 1 0 0,1-1-1 0 0,-1 1 1 0 0,0 0-1 0 0,1 0 1 0 0,-1 0-1 0 0,0 0 0 0 0,1 0 1 0 0,-1-1-1 0 0,0 1 1 0 0,1 0-1 0 0,-1 0 1 0 0,0-1-1 0 0,1 1 1 0 0,-1 0-1 0 0,0 0 1 0 0,1-1-1 0 0,-1 1 1 0 0,0 0-1 0 0,1-1 1 0 0,1-3 59 0 0,1 0 1 0 0,0-1 0 0 0,-1 1 0 0 0,0-1 0 0 0,0 1 0 0 0,0-1 0 0 0,0 0 0 0 0,0-5 0 0 0,1 0 52 0 0,-1 3-124 0 0,1 0 0 0 0,0 0 0 0 0,0 1 0 0 0,0-1 0 0 0,0 0 1 0 0,1 1-1 0 0,0 0 0 0 0,1 0 0 0 0,0 0 0 0 0,-1 1 0 0 0,2-1 0 0 0,-1 1 1 0 0,1 0-1 0 0,-1 1 0 0 0,1-1 0 0 0,0 1 0 0 0,1 0 0 0 0,-1 1 0 0 0,10-4 0 0 0,9 0-11 0 0,1 1-1 0 0,-1 1 0 0 0,43-2 0 0 0,-34 4-1 0 0,28 1 2 0 0,14 0-9 0 0,51-9 41 0 0,-63 7-23 0 0,48 2-21 0 0,-18 1 16 0 0,168-9-1 0 0,-105-2-6 0 0,-111 8-4 0 0,193-9 23 0 0,-126 8-30 0 0,303-22 8 0 0,31-3 38 0 0,-410 27-39 0 0,731-61 86 0 0,-508 38-38 0 0,310-26 36 0 0,16 8-17 0 0,-155 8-19 0 0,-134 16-26 0 0,99-9-5 0 0,199-16 21 0 0,-445 35-20 0 0,627-49 50 0 0,-461 38-72 0 0,84-9 17 0 0,607-42 64 0 0,17 15-56 0 0,-22 36 27 0 0,-155 53-16 0 0,-676-21-13 0 0,73 7-12 0 0,-239-18-11 0 0,86 9 7 0 0,112 26-1 0 0,-200-35-5 0 0,0 1-1 0 0,-1 0 0 0 0,1-1 1 0 0,-1 1-1 0 0,1 0 0 0 0,-1 1 1 0 0,1-1-1 0 0,-1 0 1 0 0,1 1-1 0 0,-1-1 0 0 0,0 1 1 0 0,0 0-1 0 0,0 0 0 0 0,0 0 1 0 0,0 0-1 0 0,0 0 0 0 0,-1 0 1 0 0,1 0-1 0 0,1 4 0 0 0,-2-3 4 0 0,0 1 0 0 0,0-1 0 0 0,0 1 0 0 0,0 0-1 0 0,-1-1 1 0 0,0 1 0 0 0,1 0 0 0 0,-1-1 0 0 0,-1 1 0 0 0,1 0 0 0 0,-1-1-1 0 0,1 1 1 0 0,-3 5 0 0 0,0 6 5 0 0,-2-1 0 0 0,1 0 1 0 0,-2 0-1 0 0,-7 14 0 0 0,11-24-10 0 0,1 0 0 0 0,-1-1 0 0 0,1 1 0 0 0,0 0 0 0 0,0 0 0 0 0,0 0 0 0 0,0 4 0 0 0,-3 14 0 0 0,-15 72 3 0 0,11-45 6 0 0,-13 57-19 0 0,-21 123 30 0 0,35-171-18 0 0,-23 253 6 0 0,18 9-1 0 0,-30 442 19 0 0,-16-101-28 0 0,16-161 3 0 0,4 29 9 0 0,30-397-6 0 0,-7 190 23 0 0,-4 71-11 0 0,5-211 2 0 0,-33 513-20 0 0,39-3-38 0 0,81 304 39 0 0,-40-628 1 0 0,37 565-28 0 0,-34-441 57 0 0,-13-253-31 0 0,-4-45 3 0 0,16 151-7 0 0,0 9-4 0 0,-20-2 4 0 0,-7-129 70 0 0,-3-27-70 0 0,-3-40 3 0 0,-3-86 44 0 0,6 11 46 0 0,3 52-66 0 0,-7-101-15 0 0,-1-5-4 0 0,0-1 0 0 0,-5 32 0 0 0,0-2-2 0 0,2-16-2 0 0,1-19-78 0 0,2 28 0 0 0,1-19 58 0 0,-1-29 192 0 0,0 20-253 0 0,-5 24 84 0 0,5-9 27 0 0,0-35 10 0 0,-4 13 12 0 0,3-11-57 0 0,-1-1-1 0 0,0 1 0 0 0,1 0 0 0 0,0-1 0 0 0,0 1 1 0 0,0 0-1 0 0,0 0 0 0 0,0-1 0 0 0,0 1 0 0 0,1 0 0 0 0,-1 0 1 0 0,1 0-1 0 0,0 0 0 0 0,0 4 0 0 0,-5 29 143 0 0,4-35-142 0 0,1-1 7 0 0,0 0 0 0 0,0 1 0 0 0,-1-1 0 0 0,1 0 0 0 0,0 0 0 0 0,0 1 0 0 0,0-1 0 0 0,-1 0 0 0 0,1 1 0 0 0,0-1-1 0 0,-1 0 1 0 0,1 0 0 0 0,0 0 0 0 0,-1 1 0 0 0,1-1 0 0 0,0 0 0 0 0,-1 0 0 0 0,1 0 0 0 0,0 0 0 0 0,-1 0 0 0 0,1 0 0 0 0,0 1 0 0 0,-1-1 0 0 0,1 0 0 0 0,-1 0 0 0 0,1 0 0 0 0,0 0-1 0 0,-1 0 1 0 0,1 0 0 0 0,0-1 0 0 0,-1 1 0 0 0,1 0 0 0 0,0 0 0 0 0,-1 0 0 0 0,0 0 1 0 0,1 0-1 0 0,0-1 1 0 0,0 1-1 0 0,-1 0 1 0 0,1 0-1 0 0,0 0 1 0 0,0 0-1 0 0,0 0 1 0 0,-1 0-1 0 0,1 0 1 0 0,0 0-1 0 0,0 0 1 0 0,-1 0-1 0 0,1 0 1 0 0,0 0 0 0 0,0 0-1 0 0,-1 0 1 0 0,1 0-1 0 0,0 0 1 0 0,0 0-1 0 0,-1 0 1 0 0,1 0-1 0 0,0 0 1 0 0,0 1-1 0 0,0-1 1 0 0,-1 0-1 0 0,1 0 1 0 0,0 0-1 0 0,-1 1 2 0 0,0-1-1 0 0,0 1 0 0 0,0-1 0 0 0,0 1 1 0 0,0-1-1 0 0,0 1 0 0 0,0-1 1 0 0,0 0-1 0 0,-1 0 0 0 0,1 0 0 0 0,0 1 1 0 0,0-1-1 0 0,0 0 0 0 0,0 0 0 0 0,0-1 1 0 0,0 1-1 0 0,-2 0 0 0 0,-2-1 8 0 0,-55 2 9 0 0,-72-2-16 0 0,7-18-2 0 0,74 10 12 0 0,19 3-10 0 0,1 0 3 0 0,-1 2 0 0 0,-34-1-1 0 0,15 5-24 0 0,20 9 3 0 0,13-1-330 0 0,16-6 257 0 0,0-1 0 0 0,-1 0 0 0 0,1 1 1 0 0,-1-1-1 0 0,1 0 0 0 0,-1-1 0 0 0,0 1 0 0 0,1 0 1 0 0,-1-1-1 0 0,0 1 0 0 0,1-1 0 0 0,-1 0 0 0 0,0 0 1 0 0,0 0-1 0 0,1 0 0 0 0,-1 0 0 0 0,0-1 0 0 0,1 1 0 0 0,-1-1 1 0 0,-4-1-1 0 0,-39-25-206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7.329"/>
    </inkml:context>
    <inkml:brush xml:id="br0">
      <inkml:brushProperty name="width" value="0.2" units="cm"/>
      <inkml:brushProperty name="height" value="0.2" units="cm"/>
    </inkml:brush>
  </inkml:definitions>
  <inkml:trace contextRef="#ctx0" brushRef="#br0">6 391 3200 0 0,'-5'-1'2366'0'0,"23"-1"-1720"0"0,-9 1-706 0 0,215-36 248 0 0,-63 14-115 0 0,306-43-56 0 0,-226 61-50 0 0,-30 2 48 0 0,367-7-4 0 0,-229 7-30 0 0,-199-5 51 0 0,-57 1-11 0 0,203-17-13 0 0,-16-6 17 0 0,-247 26-17 0 0,288-36-6 0 0,168-22 52 0 0,7 20-47 0 0,-200 27-8 0 0,204 8 1 0 0,-303 8 30 0 0,-167 1-16 0 0,0 1 0 0 0,31 6 0 0 0,-32-3 4 0 0,1-2 0 0 0,30 1 0 0 0,-51-5-17 0 0,-1 1-1 0 0,1 0 0 0 0,-1 1 0 0 0,14 4 0 0 0,18 3 15 0 0,-2-4-1 0 0,61 3-41 0 0,-93-8 27 0 0,-1 1-1 0 0,0 0 1 0 0,1 0-1 0 0,-1 1 1 0 0,9 3-1 0 0,19 4 20 0 0,-26-8-16 0 0,0 0 0 0 0,0-1 0 0 0,8 0 0 0 0,22-1 65 0 0,-29 1-76 0 0,0 0 1 0 0,-1 1-1 0 0,10 2 0 0 0,10 2 31 0 0,-22-4-22 0 0,0 1 0 0 0,0-1 0 0 0,0 0 0 0 0,0-1 0 0 0,1 1 0 0 0,-1-1 0 0 0,0 0 0 0 0,0 0 0 0 0,8-1 0 0 0,-7 0 2 0 0,0 0-1 0 0,0 1 0 0 0,-1 0 0 0 0,1 0 0 0 0,0 1 1 0 0,-1 0-1 0 0,10 2 0 0 0,-14-3-5 0 0,1 1 0 0 0,-1-1 0 0 0,1 1 0 0 0,-1-1 0 0 0,0 1 1 0 0,1-1-1 0 0,-1 0 0 0 0,1 0 0 0 0,-1 0 0 0 0,1 1 0 0 0,-1-2 0 0 0,1 1 0 0 0,-1 0 0 0 0,1 0 0 0 0,-1 0 0 0 0,0-1 0 0 0,1 1 0 0 0,-1-1 0 0 0,2 0 0 0 0,-4 1-170 0 0,-1 0 0 0 0,1 0 0 0 0,-1 0 0 0 0,1 0-1 0 0,0 0 1 0 0,-1 0 0 0 0,1 0 0 0 0,-1-1-1 0 0,1 1 1 0 0,0-1 0 0 0,-1 1 0 0 0,1-1-1 0 0,-2-1 1 0 0,-6-5-124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6.189"/>
    </inkml:context>
    <inkml:brush xml:id="br0">
      <inkml:brushProperty name="width" value="0.2" units="cm"/>
      <inkml:brushProperty name="height" value="0.2" units="cm"/>
    </inkml:brush>
  </inkml:definitions>
  <inkml:trace contextRef="#ctx0" brushRef="#br0">5 4 2880 0 0,'-5'-3'1870'0'0,"10"18"-690"0"0,-5 52-1171 0 0,-1-5 13 0 0,8 79 1 0 0,11 50-87 0 0,-6 3 144 0 0,-10 3-32 0 0,-3-126-35 0 0,1 245 28 0 0,0 62-17 0 0,0 5-5 0 0,14 23 5 0 0,16-73-17 0 0,-19-233-5 0 0,34 358 65 0 0,0 27-39 0 0,-9 15 16 0 0,-3-48-27 0 0,-6-24 23 0 0,-13-139 1 0 0,-9-179-30 0 0,13 306 89 0 0,-16-305-91 0 0,5 77 17 0 0,12 10-27 0 0,-13-119 1 0 0,-3 124 35 0 0,-5-114 172 0 0,7-60-349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589"/>
    </inkml:context>
    <inkml:brush xml:id="br0">
      <inkml:brushProperty name="width" value="0.2" units="cm"/>
      <inkml:brushProperty name="height" value="0.2" units="cm"/>
    </inkml:brush>
  </inkml:definitions>
  <inkml:trace contextRef="#ctx0" brushRef="#br0">14 21 2976 0 0,'-1'0'82'0'0,"0"0"-43"0"0,1 1 0 0 0,0-1 0 0 0,-1 0 0 0 0,1 0 0 0 0,0 0 0 0 0,-1 0 0 0 0,1 0 0 0 0,-1 0 0 0 0,1 0 0 0 0,0 0 0 0 0,-1 0 0 0 0,1 0 0 0 0,0 0 0 0 0,-1 0 0 0 0,1 0 0 0 0,0 0 0 0 0,-1 0 0 0 0,1 0 0 0 0,0-1 0 0 0,-1 1 0 0 0,1 0 0 0 0,0 0 0 0 0,-1 0 0 0 0,-2-8 1687 0 0,16 8-1537 0 0,-10 0-186 0 0,-1 0 0 0 0,1-1-1 0 0,-1 1 1 0 0,0-1 0 0 0,1 0-1 0 0,-1 1 1 0 0,3-2 0 0 0,15-4 12 0 0,35 5 42 0 0,-35 1-39 0 0,-4 0-9 0 0,-1 1 1 0 0,0 1-1 0 0,-1 0 0 0 0,21 6 0 0 0,-12-2-2 0 0,-8-3 4 0 0,1 2 0 0 0,0 0 0 0 0,23 11-1 0 0,-31-11 2 0 0,0-1 0 0 0,0 1-1 0 0,0 1 1 0 0,-1-1 0 0 0,0 1-1 0 0,0 1 1 0 0,0-1 0 0 0,7 11-1 0 0,-13-16-9 0 0,6 8 29 0 0,0 0 0 0 0,-1 0 1 0 0,0 1-1 0 0,-1 0 1 0 0,0 0-1 0 0,6 17 1 0 0,-8-12 2 0 0,0 0 1 0 0,-1 1-1 0 0,-1-1 0 0 0,0 0 1 0 0,-2 0-1 0 0,1 1 0 0 0,-2-1 1 0 0,-6 27-1 0 0,1-16-15 0 0,-2-1 0 0 0,-1 0 0 0 0,-1 0 0 0 0,-21 33 0 0 0,26-47-11 0 0,-63 102 65 0 0,57-97-191 0 0,1-1 0 0 0,-2 0 0 0 0,0-1 0 0 0,-30 25-1 0 0,39-36-27 0 0,0 1 0 0 0,0-1 0 0 0,0 0 0 0 0,-1-1-1 0 0,0 1 1 0 0,1-1 0 0 0,-1 0 0 0 0,0 0 0 0 0,0 0-1 0 0,0 0 1 0 0,0-1 0 0 0,0 0 0 0 0,-1 0-1 0 0,-5 0 1 0 0,-8-7-135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935"/>
    </inkml:context>
    <inkml:brush xml:id="br0">
      <inkml:brushProperty name="width" value="0.2" units="cm"/>
      <inkml:brushProperty name="height" value="0.2" units="cm"/>
    </inkml:brush>
  </inkml:definitions>
  <inkml:trace contextRef="#ctx0" brushRef="#br0">15 3 3904 0 0,'-1'-1'56'0'0,"1"1"0"0"0,0 0 0 0 0,-1 0 0 0 0,1-1-1 0 0,-1 1 1 0 0,1 0 0 0 0,0 0 0 0 0,-1 0 0 0 0,1 0 0 0 0,-1 0 0 0 0,1 0 0 0 0,0-1 0 0 0,-1 1 0 0 0,1 0 0 0 0,-1 0 0 0 0,1 0 0 0 0,-1 0-1 0 0,1 0 1 0 0,0 1 0 0 0,-1-1 0 0 0,1 0 0 0 0,-1 0 0 0 0,1 0 0 0 0,-1 0 0 0 0,1 0 0 0 0,0 1 0 0 0,-1-1 0 0 0,1 0 0 0 0,-1 1 0 0 0,0 14 1177 0 0,1-3-1195 0 0,8 131 74 0 0,-1-42-61 0 0,10 190 59 0 0,-3 35-15 0 0,-13-301-112 0 0,25 320-503 0 0,-22-306 150 0 0,6 28-1656 0 0,-10-65 1855 0 0,1 0 0 0 0,-1-1 1 0 0,1 1-1 0 0,-1-1 0 0 0,1 1 0 0 0,0-1 1 0 0,0 1-1 0 0,-1-1 0 0 0,1 0 1 0 0,1 2-1 0 0,-1-3 96 0 0,7 12-1196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051"/>
    </inkml:context>
    <inkml:brush xml:id="br0">
      <inkml:brushProperty name="width" value="0.2" units="cm"/>
      <inkml:brushProperty name="height" value="0.2" units="cm"/>
    </inkml:brush>
  </inkml:definitions>
  <inkml:trace contextRef="#ctx0" brushRef="#br0">2 216 3776 0 0,'0'0'57'0'0,"-1"0"0"0"0,1-1 1 0 0,0 1-1 0 0,0 0 0 0 0,0-1 0 0 0,0 1 0 0 0,0 0 1 0 0,0-1-1 0 0,0 1 0 0 0,0-1 0 0 0,0 1 0 0 0,0 0 1 0 0,0-1-1 0 0,0 1 0 0 0,0 0 0 0 0,0-1 1 0 0,0 1-1 0 0,0 0 0 0 0,0-1 0 0 0,1 1 0 0 0,-1 0 1 0 0,0-1-1 0 0,0 1 0 0 0,0 0 0 0 0,1-1 0 0 0,0 0 172 0 0,-1 1-172 0 0,0 0 1 0 0,0 0-1 0 0,1 0 0 0 0,-1-1 0 0 0,1 0-35 0 0,0 1-1 0 0,1-1 0 0 0,-1 0 1 0 0,0 1-1 0 0,0-1 0 0 0,0 1 1 0 0,1 0-1 0 0,-1-1 0 0 0,0 1 1 0 0,0 0-1 0 0,1 0 0 0 0,1-1 1 0 0,40 1 211 0 0,104-19-77 0 0,-119 14-147 0 0,-1-1 0 0 0,0-2 0 0 0,0 0 0 0 0,33-16 0 0 0,216-95-1179 0 0,-265 115 814 0 0,-9-1 168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430"/>
    </inkml:context>
    <inkml:brush xml:id="br0">
      <inkml:brushProperty name="width" value="0.2" units="cm"/>
      <inkml:brushProperty name="height" value="0.2" units="cm"/>
    </inkml:brush>
  </inkml:definitions>
  <inkml:trace contextRef="#ctx0" brushRef="#br0">14 81 4096 0 0,'-13'21'1848'0'0,"31"-8"-1512"0"0,-14-10-80 0 0,19 1-168 0 0,-4 1-8 0 0,35-10-32 0 0,-9-2-8 0 0,14-6-24 0 0,-4 1-16 0 0,18-12 24 0 0,-14 8-232 0 0,18-5-88 0 0,-8 5 144 0 0,8 4 72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996"/>
    </inkml:context>
    <inkml:brush xml:id="br0">
      <inkml:brushProperty name="width" value="0.2" units="cm"/>
      <inkml:brushProperty name="height" value="0.2" units="cm"/>
    </inkml:brush>
  </inkml:definitions>
  <inkml:trace contextRef="#ctx0" brushRef="#br0">14 96 2656 0 0,'-13'-17'2493'0'0,"13"20"-2167"0"0,5 173 524 0 0,-4-151-779 0 0,1 1 1 0 0,6 34-1 0 0,-6-54-61 0 0,2 18 41 0 0,2 0 0 0 0,1 0 0 0 0,11 26 0 0 0,-14-38-36 0 0,1-1 0 0 0,0 0-1 0 0,1-1 1 0 0,0 1 0 0 0,1-1 0 0 0,0 0 0 0 0,1-1-1 0 0,-1 0 1 0 0,2 0 0 0 0,-1-1 0 0 0,1 0-1 0 0,14 10 1 0 0,-14-13-6 0 0,0-1-1 0 0,0 0 0 0 0,0 0 1 0 0,0-1-1 0 0,0 0 1 0 0,1-1-1 0 0,-1 0 1 0 0,15 2-1 0 0,-17-5-5 0 0,0 0 0 0 0,0 0 0 0 0,-1 0 0 0 0,1-1 0 0 0,0 1 0 0 0,-1-2 0 0 0,1 1 0 0 0,11-7 1 0 0,-7 3 7 0 0,0-1 1 0 0,0 0 0 0 0,15-14 0 0 0,-20 15-4 0 0,0 0 0 0 0,0-1 0 0 0,0 1 0 0 0,-1-1 0 0 0,0-1 1 0 0,-1 1-1 0 0,1-1 0 0 0,4-12 0 0 0,-5 12-3 0 0,3-7 5 0 0,0 1 0 0 0,-1-1 0 0 0,0-1 0 0 0,-2 1 0 0 0,0-1 0 0 0,0 1 0 0 0,-1-1 0 0 0,-1 0 0 0 0,-1-24 0 0 0,0 31-4 0 0,0-23 33 0 0,-5-43 0 0 0,3 65-33 0 0,0 0 0 0 0,-1 0 1 0 0,-1 1-1 0 0,0-1 0 0 0,0 1 0 0 0,0 0 0 0 0,-1 0 0 0 0,-10-16 0 0 0,8 16-5 0 0,0 1-1 0 0,0-1 1 0 0,-1 1 0 0 0,0 0-1 0 0,-1 1 1 0 0,0-1-1 0 0,0 2 1 0 0,0-1 0 0 0,-1 1-1 0 0,-16-9 1 0 0,11 9-23 0 0,0 0 1 0 0,0 1-1 0 0,0 1 0 0 0,-20-4 1 0 0,28 6-99 0 0,0 2 0 0 0,-1-1 0 0 0,1 1 0 0 0,0 0 0 0 0,0 0 0 0 0,-1 1 0 0 0,1 0 1 0 0,0 0-1 0 0,0 0 0 0 0,0 1 0 0 0,0 0 0 0 0,0 0 0 0 0,-6 3 0 0 0,6-2-120 0 0,1 1 0 0 0,0 0-1 0 0,0 0 1 0 0,0 0 0 0 0,0 0-1 0 0,1 0 1 0 0,-6 9 0 0 0,-5 13-183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327"/>
    </inkml:context>
    <inkml:brush xml:id="br0">
      <inkml:brushProperty name="width" value="0.2" units="cm"/>
      <inkml:brushProperty name="height" value="0.2" units="cm"/>
    </inkml:brush>
  </inkml:definitions>
  <inkml:trace contextRef="#ctx0" brushRef="#br0">19 0 4672 0 0,'-19'9'2144'0'0,"19"-14"-1536"0"0,0 13-608 0 0,10-3-72 0 0,-1 2-32 0 0,-9-2-440 0 0,13 3-200 0 0,-3-4 384 0 0,-6-1 176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339"/>
    </inkml:context>
    <inkml:brush xml:id="br0">
      <inkml:brushProperty name="width" value="0.2" units="cm"/>
      <inkml:brushProperty name="height" value="0.2" units="cm"/>
    </inkml:brush>
  </inkml:definitions>
  <inkml:trace contextRef="#ctx0" brushRef="#br0">10 9 3616 0 0,'-10'-8'1640'0'0,"10"11"-1160"0"0,10-3-448 0 0,-2 0 16 0 0,10 0-24 0 0,-5 0-16 0 0,13 0 16 0 0,-4 0-56 0 0,9 0-8 0 0,-5 0-848 0 0,0 0-360 0 0,-3 0 624 0 0,-15 8 312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720"/>
    </inkml:context>
    <inkml:brush xml:id="br0">
      <inkml:brushProperty name="width" value="0.2" units="cm"/>
      <inkml:brushProperty name="height" value="0.2" units="cm"/>
    </inkml:brush>
  </inkml:definitions>
  <inkml:trace contextRef="#ctx0" brushRef="#br0">16 11 3648 0 0,'-16'-10'1838'0'0,"17"14"-982"0"0,245 502-13 0 0,-222-456-799 0 0,-3 2-1 0 0,29 105 1 0 0,-46-141-35 0 0,1-3 0 0 0,-1 0-1 0 0,-1 1 0 0 0,-1-1 0 0 0,0 1 1 0 0,0-1-1 0 0,-1 1 0 0 0,-1 0 1 0 0,-2 14-1 0 0,1-18-9 0 0,-1 0-1 0 0,0-1 1 0 0,-1 1 0 0 0,0-1 0 0 0,-1 0-1 0 0,0 1 1 0 0,-1-2 0 0 0,1 1 0 0 0,-1 0 0 0 0,-1-1-1 0 0,-6 7 1 0 0,8-10-10 0 0,-1-1 1 0 0,1 1-1 0 0,-1-2 0 0 0,0 1 1 0 0,0 0-1 0 0,0-1 0 0 0,-1 0 0 0 0,1 0 1 0 0,-1 0-1 0 0,0-1 0 0 0,1 0 1 0 0,-13 3-1 0 0,6-3-130 0 0,-1 0 0 0 0,0-1-1 0 0,0-1 1 0 0,-25-1 0 0 0,26 0 48 0 0,0-1 0 0 0,-15-3 0 0 0,-33-16-56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2.112"/>
    </inkml:context>
    <inkml:brush xml:id="br0">
      <inkml:brushProperty name="width" value="0.2" units="cm"/>
      <inkml:brushProperty name="height" value="0.2" units="cm"/>
    </inkml:brush>
  </inkml:definitions>
  <inkml:trace contextRef="#ctx0" brushRef="#br0">0 131 4256 0 0,'0'-9'1936'0'0,"5"9"-1400"0"0,4 0-448 0 0,1 0-8 0 0,22 0-48 0 0,-5 0-8 0 0,32-3-8 0 0,-9-6-16 0 0,14-6 24 0 0,-10 2-600 0 0,10-11-264 0 0,-10 4 424 0 0,1-17 216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30.284"/>
    </inkml:context>
    <inkml:brush xml:id="br0">
      <inkml:brushProperty name="width" value="0.2" units="cm"/>
      <inkml:brushProperty name="height" value="0.2" units="cm"/>
    </inkml:brush>
  </inkml:definitions>
  <inkml:trace contextRef="#ctx0" brushRef="#br0">51 17 2624 0 0,'-19'0'2493'0'0,"10"9"-1930"0"0,6-2-564 0 0,-1 1 0 0 0,1 0 0 0 0,0-1 0 0 0,1 1 0 0 0,0 0 0 0 0,0 0 0 0 0,1 1 0 0 0,-1 10-1 0 0,1-8 18 0 0,1-1-1 0 0,1 0 0 0 0,0 0 0 0 0,4 20 0 0 0,-2-12 8 0 0,3 14 59 0 0,14 39 0 0 0,-16-57-59 0 0,5 13 29 0 0,1-1 0 0 0,0 1 0 0 0,2-2 0 0 0,18 29 0 0 0,-22-41-33 0 0,1-1 0 0 0,1-1 1 0 0,0 1-1 0 0,0-1 0 0 0,1-1 0 0 0,0 0 1 0 0,1-1-1 0 0,13 9 0 0 0,-14-11 4 0 0,1 1-1 0 0,0-1 1 0 0,0-1 0 0 0,1 0-1 0 0,0-1 1 0 0,27 7 0 0 0,-34-11 2 0 0,0 0 1 0 0,1 0 0 0 0,-1-1 0 0 0,1 0-1 0 0,-1 0 1 0 0,1 0 0 0 0,-1-1-1 0 0,1 0 1 0 0,-1 0 0 0 0,1-1-1 0 0,-1 1 1 0 0,0-2 0 0 0,0 1-1 0 0,12-6 1 0 0,-14 5-1 0 0,1-1 1 0 0,-1 1-1 0 0,0-1 0 0 0,0 1 0 0 0,0-1 1 0 0,0-1-1 0 0,0 1 0 0 0,-1 0 0 0 0,0-1 1 0 0,0 0-1 0 0,0 1 0 0 0,3-10 0 0 0,0 0 6 0 0,-1-1-1 0 0,-1 0 0 0 0,3-17 0 0 0,-3 16-32 0 0,-1-2 0 0 0,-1 1 0 0 0,-1 0 0 0 0,0 0 0 0 0,-1-1 0 0 0,-3-20 0 0 0,0 12 2 0 0,-2 0 0 0 0,-1 1-1 0 0,-1 0 1 0 0,-1 1 0 0 0,-1-1 0 0 0,-1 1 0 0 0,-1 1 0 0 0,-1 0 0 0 0,-15-21-1 0 0,22 38 1 0 0,1 1-1 0 0,-1 0 0 0 0,0 0 0 0 0,-1 0 1 0 0,1 1-1 0 0,-1 0 0 0 0,0 0 0 0 0,0 0 1 0 0,0 1-1 0 0,0 0 0 0 0,-10-4 0 0 0,7 4-21 0 0,0 0 0 0 0,-1 1 0 0 0,1 0 0 0 0,-1 0-1 0 0,1 1 1 0 0,-1 0 0 0 0,-17 1 0 0 0,-4 2-496 0 0,1 2 0 0 0,-46 10 0 0 0,39-1 332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668"/>
    </inkml:context>
    <inkml:brush xml:id="br0">
      <inkml:brushProperty name="width" value="0.2" units="cm"/>
      <inkml:brushProperty name="height" value="0.2" units="cm"/>
    </inkml:brush>
  </inkml:definitions>
  <inkml:trace contextRef="#ctx0" brushRef="#br0">5 67 3072 0 0,'-5'5'1424'0'0,"10"-5"-968"0"0,0 0-376 0 0,-2 0-8 0 0,15-8-40 0 0,-5 3-24 0 0,18-6-1008 0 0,-4-1-456 0 0,25-7 728 0 0,-8 3 360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123"/>
    </inkml:context>
    <inkml:brush xml:id="br0">
      <inkml:brushProperty name="width" value="0.2" units="cm"/>
      <inkml:brushProperty name="height" value="0.2" units="cm"/>
    </inkml:brush>
  </inkml:definitions>
  <inkml:trace contextRef="#ctx0" brushRef="#br0">6 122 2496 0 0,'0'0'46'0'0,"0"0"1"0"0,0 1 0 0 0,-1-1-1 0 0,1 0 1 0 0,0 0-1 0 0,-1 0 1 0 0,1 0-1 0 0,0 0 1 0 0,0 1 0 0 0,-1-1-1 0 0,1 0 1 0 0,0 0-1 0 0,0 0 1 0 0,0 1-1 0 0,-1-1 1 0 0,1 0 0 0 0,0 0-1 0 0,0 1 1 0 0,0-1-1 0 0,-1 0 1 0 0,1 0-1 0 0,0 1 1 0 0,0-1-1 0 0,0 0 1 0 0,0 1 0 0 0,0-1-1 0 0,0 0 1 0 0,0 1-1 0 0,0-1 1 0 0,0 0-1 0 0,0 0 1 0 0,0 1 0 0 0,0-1-1 0 0,0 1 1 0 0,1 15 51 0 0,1-6-65 0 0,1-1 0 0 0,0 1 0 0 0,0-1 1 0 0,1 1-1 0 0,0-1 0 0 0,0 0 0 0 0,7 9 0 0 0,-10-17-22 0 0,0 1-1 0 0,0-1 0 0 0,0 0 1 0 0,0 0-1 0 0,1 0 1 0 0,-1 0-1 0 0,0 0 1 0 0,0 0-1 0 0,1 0 0 0 0,-1 0 1 0 0,1 0-1 0 0,-1-1 1 0 0,1 1-1 0 0,-1 0 0 0 0,1-1 1 0 0,-1 1-1 0 0,1-1 1 0 0,2 1-1 0 0,-2-1 12 0 0,0 0 0 0 0,1 0 0 0 0,-1-1 0 0 0,1 1 0 0 0,-1 0 0 0 0,0-1 0 0 0,1 0 0 0 0,-1 1 0 0 0,0-1 0 0 0,0 0 0 0 0,0 0 0 0 0,5-3 0 0 0,-1 0 32 0 0,0 0-1 0 0,0 0 1 0 0,0-1-1 0 0,-1 0 0 0 0,1 0 1 0 0,-1 0-1 0 0,0-1 1 0 0,-1 0-1 0 0,1 0 1 0 0,-1 0-1 0 0,0-1 1 0 0,5-13-1 0 0,-7 15-40 0 0,0 0-1 0 0,-1 0 1 0 0,0 0-1 0 0,0 0 1 0 0,-1-1 0 0 0,1 1-1 0 0,-1 0 1 0 0,0-1 0 0 0,0 1-1 0 0,-1 0 1 0 0,0-1-1 0 0,0 1 1 0 0,0 0 0 0 0,-1 0-1 0 0,1-1 1 0 0,-1 1 0 0 0,0 1-1 0 0,-6-10 1 0 0,6 9-35 0 0,-1 0 1 0 0,0 0-1 0 0,-1 0 0 0 0,1 1 1 0 0,-7-6-1 0 0,9 8-67 0 0,-1 1-1 0 0,0 0 1 0 0,-1-1-1 0 0,1 1 0 0 0,0 0 1 0 0,0 0-1 0 0,0 0 1 0 0,-1 0-1 0 0,1 1 1 0 0,0-1-1 0 0,-1 1 0 0 0,1-1 1 0 0,0 1-1 0 0,-1 0 1 0 0,-2 0-1 0 0,-1 0-95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453"/>
    </inkml:context>
    <inkml:brush xml:id="br0">
      <inkml:brushProperty name="width" value="0.2" units="cm"/>
      <inkml:brushProperty name="height" value="0.2" units="cm"/>
    </inkml:brush>
  </inkml:definitions>
  <inkml:trace contextRef="#ctx0" brushRef="#br0">18 0 3840 0 0,'-8'9'1768'0'0,"-2"-9"-1296"0"0,20 0-2296 0 0,-2 0 1616 0 0,0-9 160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8.873"/>
    </inkml:context>
    <inkml:brush xml:id="br0">
      <inkml:brushProperty name="width" value="0.2" units="cm"/>
      <inkml:brushProperty name="height" value="0.2" units="cm"/>
    </inkml:brush>
  </inkml:definitions>
  <inkml:trace contextRef="#ctx0" brushRef="#br0">145 489 2304 0 0,'-3'-4'904'0'0,"3"4"-723"0"0,-1-1 0 0 0,1 0 0 0 0,0 0 0 0 0,0 0 0 0 0,-1 0 0 0 0,1 0 0 0 0,0 0 0 0 0,0 0 0 0 0,0 0-1 0 0,0 1 1 0 0,0-1 0 0 0,0 0 0 0 0,0 0 0 0 0,0-1 0 0 0,1 1-177 0 0,-1 0 0 0 0,0 1-1 0 0,0-1 1 0 0,0 0 0 0 0,0 1 0 0 0,0-1-1 0 0,0 1 1 0 0,0-1 0 0 0,0 0 0 0 0,0 1-1 0 0,0-1 1 0 0,0 0 0 0 0,0 1 0 0 0,0-1-1 0 0,0 1 1 0 0,-1-1 0 0 0,1 0 0 0 0,0 1 0 0 0,0-1-1 0 0,-1 1 1 0 0,1-1 0 0 0,0 1 0 0 0,-1-1-1 0 0,1 1 1 0 0,-1-1 0 0 0,1 1 0 0 0,0-1-1 0 0,-1 1 1 0 0,1 0 0 0 0,-1-1 0 0 0,0 1-1 0 0,1 0 1 0 0,-1-1 0 0 0,1 1 0 0 0,-1 0-1 0 0,1 0 1 0 0,-1-1 0 0 0,0 1 0 0 0,1 0 0 0 0,-1 0-1 0 0,1 0 1 0 0,-2 0 0 0 0,-1-1-8 0 0,-1 1 0 0 0,1-1-1 0 0,0 1 1 0 0,-1 0 0 0 0,1 0 0 0 0,-1 0 0 0 0,1 1 0 0 0,0-1-1 0 0,-1 1 1 0 0,1 0 0 0 0,0 0 0 0 0,0 0 0 0 0,-1 0 0 0 0,1 0 0 0 0,0 1-1 0 0,-4 2 1 0 0,3-1-4 0 0,0 1-1 0 0,0-1 1 0 0,1 1-1 0 0,-1-1 1 0 0,1 1-1 0 0,0 0 1 0 0,0 0-1 0 0,1 1 1 0 0,-5 8-1 0 0,1 2-6 0 0,0 0 1 0 0,2 0-1 0 0,0 0 0 0 0,1 1 1 0 0,-3 28-1 0 0,6-40 13 0 0,-1 28-9 0 0,2-30 11 0 0,-1 0 0 0 0,0 0 0 0 0,1 0-1 0 0,-1 0 1 0 0,1 0 0 0 0,0 0 0 0 0,0 0-1 0 0,0-1 1 0 0,0 1 0 0 0,0 0-1 0 0,0-1 1 0 0,3 4 0 0 0,-3-4 1 0 0,0 0 0 0 0,0-1 0 0 0,0 1 0 0 0,0 0 0 0 0,0 0 0 0 0,0-1 0 0 0,1 1 0 0 0,-1-1 0 0 0,0 1 0 0 0,0-1 0 0 0,1 0 0 0 0,-1 1 0 0 0,0-1 0 0 0,1 0 0 0 0,-1 0-1 0 0,0 0 1 0 0,1 0 0 0 0,-1 0 0 0 0,0 0 0 0 0,1 0 0 0 0,-1-1 0 0 0,0 1 0 0 0,1 0 0 0 0,-1-1 0 0 0,0 1 0 0 0,0-1 0 0 0,1 1 0 0 0,-1-1 0 0 0,0 0 0 0 0,1-1 0 0 0,4-1 7 0 0,0-1 0 0 0,-1 0 0 0 0,1-1 0 0 0,6-7 0 0 0,14-15 24 0 0,-3-2 0 0 0,0-1-1 0 0,-2 0 1 0 0,27-52 0 0 0,-18 20 77 0 0,33-96 1 0 0,-27 64-53 0 0,16-45 16 0 0,-51 128-54 0 0,-3 8 8 0 0,-3 8 2 0 0,-2 7-25 0 0,0 2-1 0 0,1-1 1 0 0,0 1-1 0 0,1 0 1 0 0,-6 29-1 0 0,3-10-18 0 0,2 1-1 0 0,2 1 1 0 0,0-1-1 0 0,3 1 1 0 0,1 0-1 0 0,1-1 1 0 0,2 1-1 0 0,1-1 1 0 0,2 0-1 0 0,12 38 1 0 0,-15-62-222 0 0,0 0 0 0 0,1 0 0 0 0,0-1 1 0 0,0 1-1 0 0,1-1 0 0 0,1 0 0 0 0,11 15 0 0 0,-2-11-321 0 0,2-10 259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9.204"/>
    </inkml:context>
    <inkml:brush xml:id="br0">
      <inkml:brushProperty name="width" value="0.2" units="cm"/>
      <inkml:brushProperty name="height" value="0.2" units="cm"/>
    </inkml:brush>
  </inkml:definitions>
  <inkml:trace contextRef="#ctx0" brushRef="#br0">23 14 3712 0 0,'-10'-13'1720'0'0,"7"21"-1392"0"0,3-3-880 0 0,3 1-632 0 0,-3 3 984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3.846"/>
    </inkml:context>
    <inkml:brush xml:id="br0">
      <inkml:brushProperty name="width" value="0.2" units="cm"/>
      <inkml:brushProperty name="height" value="0.2" units="cm"/>
    </inkml:brush>
  </inkml:definitions>
  <inkml:trace contextRef="#ctx0" brushRef="#br0">0 1 2592 0 0,'0'0'2824'0'0,"6"4"-2628"0"0,-5 0-158 0 0,0 0 1 0 0,0 0-1 0 0,-1 0 0 0 0,1 0 1 0 0,-1 0-1 0 0,0 0 0 0 0,-1 7 1 0 0,1 20 24 0 0,1-27-62 0 0,3 26-173 0 0,8 36 1 0 0,-6-52 88 0 0,1-5 38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380"/>
    </inkml:context>
    <inkml:brush xml:id="br0">
      <inkml:brushProperty name="width" value="0.2" units="cm"/>
      <inkml:brushProperty name="height" value="0.2" units="cm"/>
    </inkml:brush>
  </inkml:definitions>
  <inkml:trace contextRef="#ctx0" brushRef="#br0">182 32 3136 0 0,'-2'-4'434'0'0,"2"3"-370"0"0,-1 1-1 0 0,1-1 1 0 0,0 1-1 0 0,0-1 1 0 0,0 1 0 0 0,-1-1-1 0 0,1 1 1 0 0,0 0-1 0 0,0-1 1 0 0,-1 1 0 0 0,1-1-1 0 0,0 1 1 0 0,-1 0-1 0 0,1-1 1 0 0,-1 1 0 0 0,1 0-1 0 0,0-1 1 0 0,-1 1-1 0 0,1 0 1 0 0,-1 0 0 0 0,1 0-1 0 0,-1-1 1 0 0,1 1-1 0 0,-1 0 1 0 0,1 0 0 0 0,-1 0-1 0 0,1 0 1 0 0,-1 0 0 0 0,-17-11 306 0 0,15 9-371 0 0,-1 1 0 0 0,0 0 0 0 0,1 0 1 0 0,-1 0-1 0 0,0 1 0 0 0,1-1 0 0 0,-1 1 0 0 0,0 0 0 0 0,0 0 0 0 0,1 0 0 0 0,-1 0 0 0 0,0 1 0 0 0,1 0 0 0 0,-1-1 1 0 0,0 1-1 0 0,1 1 0 0 0,-1-1 0 0 0,1 0 0 0 0,-1 1 0 0 0,1 0 0 0 0,0 0 0 0 0,0 0 0 0 0,0 0 0 0 0,0 0 1 0 0,0 1-1 0 0,0-1 0 0 0,-3 5 0 0 0,-6 8-5 0 0,8-10-1 0 0,0-1-1 0 0,1 1 1 0 0,-1-1 0 0 0,1 1 0 0 0,-2 5-1 0 0,2-3 2 0 0,1-2-1 0 0,-1 0 0 0 0,1 0 1 0 0,-2 10-1 0 0,4-14 7 0 0,-1 0-1 0 0,1 0 1 0 0,0 0-1 0 0,0 0 1 0 0,0 0-1 0 0,0 0 1 0 0,0 0-1 0 0,0 0 1 0 0,0-1 0 0 0,0 1-1 0 0,0 0 1 0 0,0 0-1 0 0,1 0 1 0 0,-1 0-1 0 0,0 0 1 0 0,1 0 0 0 0,-1-1-1 0 0,1 1 1 0 0,-1 0-1 0 0,1 0 1 0 0,-1 0-1 0 0,1-1 1 0 0,-1 1-1 0 0,1 0 1 0 0,0-1 0 0 0,-1 1-1 0 0,1-1 1 0 0,0 1-1 0 0,1 0 1 0 0,1 0 4 0 0,0-1 0 0 0,0 1 0 0 0,0-1 0 0 0,0 0 0 0 0,0-1 0 0 0,0 1 0 0 0,0 0 1 0 0,0-1-1 0 0,0 1 0 0 0,0-1 0 0 0,6-2 0 0 0,-2 1 4 0 0,22-9 24 0 0,-22 8-26 0 0,-1 1 1 0 0,0 0 0 0 0,0 0-1 0 0,1 0 1 0 0,7 0-1 0 0,-11 1 1 0 0,-1 1-1 0 0,1 1 0 0 0,-1-1 1 0 0,1 0-1 0 0,0 1 1 0 0,-1-1-1 0 0,1 1 1 0 0,-1 0-1 0 0,0-1 0 0 0,1 1 1 0 0,-1 1-1 0 0,0-1 1 0 0,1 0-1 0 0,-1 0 1 0 0,0 1-1 0 0,0 0 0 0 0,3 2 1 0 0,0 1-7 0 0,3 2 10 0 0,-1-1-1 0 0,17 12 1 0 0,-20-16-48 0 0,-1 0-1 0 0,1-1 1 0 0,0 1-1 0 0,0-1 0 0 0,0 0 1 0 0,0 0-1 0 0,0 0 1 0 0,0 0-1 0 0,0 0 1 0 0,7-1-1 0 0,0 0-574 0 0,0-1-1 0 0,0 0 0 0 0,0-1 1 0 0,17-4-1 0 0,-5-2-263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555"/>
    </inkml:context>
    <inkml:brush xml:id="br0">
      <inkml:brushProperty name="width" value="0.2" units="cm"/>
      <inkml:brushProperty name="height" value="0.2" units="cm"/>
    </inkml:brush>
  </inkml:definitions>
  <inkml:trace contextRef="#ctx0" brushRef="#br0">0 87 3360 0 0,'4'-2'289'0'0,"-1"1"-1"0"0,1-1 1 0 0,-1 1-1 0 0,1 0 1 0 0,0 0 0 0 0,-1 0-1 0 0,6-1 1 0 0,-2 1-130 0 0,144-31-74 0 0,76-6 36 0 0,-223 37-130 0 0,7 0 60 0 0,1 0 1 0 0,-1 0-1 0 0,20 2 0 0 0,-29-1-36 0 0,0 0 0 0 0,0 0-1 0 0,0 1 1 0 0,-1-1 0 0 0,1 0-1 0 0,0 1 1 0 0,0-1 0 0 0,-1 1-1 0 0,1 0 1 0 0,0 0 0 0 0,-1-1-1 0 0,1 1 1 0 0,-1 0 0 0 0,1 0-1 0 0,-1 1 1 0 0,1-1 0 0 0,-1 0-1 0 0,0 0 1 0 0,0 1 0 0 0,0-1-1 0 0,1 0 1 0 0,-1 1 0 0 0,-1 0-1 0 0,1-1 1 0 0,0 1 0 0 0,0-1-1 0 0,0 1 1 0 0,-1 0 0 0 0,1-1-1 0 0,0 4 1 0 0,1 30 82 0 0,-3 58 0 0 0,0-72-87 0 0,-16 140 71 0 0,4-54-38 0 0,-7 269-273 0 0,19-216-2330 0 0,2-124 1896 0 0,6-9 329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881"/>
    </inkml:context>
    <inkml:brush xml:id="br0">
      <inkml:brushProperty name="width" value="0.2" units="cm"/>
      <inkml:brushProperty name="height" value="0.2" units="cm"/>
    </inkml:brush>
  </inkml:definitions>
  <inkml:trace contextRef="#ctx0" brushRef="#br0">105 50 2944 0 0,'0'-3'216'0'0,"0"0"0"0"0,0 1-1 0 0,-1-1 1 0 0,1 1 0 0 0,-1-1 0 0 0,1 1 0 0 0,-1-1-1 0 0,0 1 1 0 0,0-1 0 0 0,0 1 0 0 0,-2-3 0 0 0,2 3-204 0 0,0 1 0 0 0,0 0 0 0 0,0 0 0 0 0,0 0 0 0 0,0 0 0 0 0,0 0 0 0 0,0 0 0 0 0,0 0 1 0 0,-1 0-1 0 0,1 0 0 0 0,0 1 0 0 0,-1-1 0 0 0,1 0 0 0 0,-1 1 0 0 0,1-1 0 0 0,0 1 0 0 0,-1 0 0 0 0,1-1 1 0 0,-1 1-1 0 0,1 0 0 0 0,-3 0 0 0 0,3 0-13 0 0,-1 0 1 0 0,1 1-1 0 0,-1-1 1 0 0,1 1-1 0 0,0-1 1 0 0,-1 1-1 0 0,1-1 1 0 0,0 1-1 0 0,0 0 1 0 0,0-1-1 0 0,-1 1 1 0 0,1 0 0 0 0,0 0-1 0 0,0 0 1 0 0,0 0-1 0 0,0 0 1 0 0,-1 1-1 0 0,-15 23 3 0 0,13-18-3 0 0,2-3 1 0 0,-1 0 0 0 0,1 0 0 0 0,0 1 0 0 0,0-1 0 0 0,-3 9 0 0 0,5-12 0 0 0,0 0 0 0 0,0 0 0 0 0,0-1 0 0 0,-1 1 0 0 0,1 0 0 0 0,0 0 0 0 0,0-1 0 0 0,0 1 0 0 0,0 0 0 0 0,0 0 0 0 0,0-1 0 0 0,1 1 0 0 0,-1 0 0 0 0,0 0 0 0 0,0-1 1 0 0,0 1-1 0 0,1 0 0 0 0,-1-1 0 0 0,0 1 0 0 0,1 0 0 0 0,-1-1 0 0 0,1 1 0 0 0,-1 0 0 0 0,1-1 0 0 0,-1 1 0 0 0,1-1 0 0 0,-1 1 0 0 0,1-1 0 0 0,-1 1 0 0 0,1-1 0 0 0,0 1 1 0 0,-1-1-1 0 0,1 0 0 0 0,0 1 0 0 0,-1-1 0 0 0,1 0 0 0 0,0 0 0 0 0,0 1 0 0 0,-1-1 0 0 0,1 0 0 0 0,0 0 0 0 0,0 0 0 0 0,-1 0 0 0 0,1 0 0 0 0,0 0 0 0 0,0 0 0 0 0,1 0 0 0 0,2-1 7 0 0,1 0-1 0 0,0 0 0 0 0,0 0 1 0 0,6-3-1 0 0,-6 2-1 0 0,0 1-1 0 0,-1-1 1 0 0,1 1 0 0 0,0 0-1 0 0,0 0 1 0 0,0 1 0 0 0,6-1 0 0 0,-10 1-2 0 0,0 0 0 0 0,0 1 0 0 0,0-1 0 0 0,0 0 0 0 0,0 0 0 0 0,0 1 0 0 0,0-1 0 0 0,0 1 0 0 0,0-1 0 0 0,0 1 0 0 0,0-1 1 0 0,0 1-1 0 0,-1 0 0 0 0,1-1 0 0 0,1 2 0 0 0,-1 0 4 0 0,0 0 1 0 0,0-1-1 0 0,0 1 0 0 0,0 0 1 0 0,0-1-1 0 0,0 1 0 0 0,-1 0 1 0 0,1 0-1 0 0,-1 0 0 0 0,0-1 1 0 0,1 5-1 0 0,0 66 122 0 0,-1-11-73 0 0,3 195 135 0 0,-3-233-174 0 0,-1 0 1 0 0,-2 1-1 0 0,-4 22 0 0 0,5-38-10 0 0,1 0-1 0 0,-2-1 0 0 0,1 1 0 0 0,-1-1 1 0 0,0 1-1 0 0,-1-1 0 0 0,0 0 0 0 0,0 0 0 0 0,0 0 1 0 0,-1-1-1 0 0,-11 12 0 0 0,14-16-2 0 0,1-1-1 0 0,-1 1 1 0 0,1-1-1 0 0,-1 0 1 0 0,0 0-1 0 0,0 0 1 0 0,0 0-1 0 0,0 0 1 0 0,1 0 0 0 0,-1-1-1 0 0,0 1 1 0 0,0-1-1 0 0,0 1 1 0 0,-1-1-1 0 0,1 0 1 0 0,0 0-1 0 0,0 1 1 0 0,0-2-1 0 0,-3 1 1 0 0,4 0-4 0 0,-1-1 0 0 0,1 0 1 0 0,-1 1-1 0 0,1-1 0 0 0,-1 0 0 0 0,1 0 1 0 0,0 0-1 0 0,-1 0 0 0 0,1 0 0 0 0,0 0 1 0 0,0 0-1 0 0,-1 0 0 0 0,1-1 0 0 0,0 1 1 0 0,0 0-1 0 0,1-1 0 0 0,-1 1 0 0 0,0-1 1 0 0,0 1-1 0 0,1-1 0 0 0,-1 1 0 0 0,1-1 0 0 0,-1 0 1 0 0,1 1-1 0 0,0-1 0 0 0,-1-1 0 0 0,0-11-102 0 0,1 1-1 0 0,1-1 0 0 0,0 1 0 0 0,0-1 0 0 0,2 1 0 0 0,3-15 0 0 0,1 3-1302 0 0,13-33-1 0 0,-13 39 802 0 0,8-29-659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447"/>
    </inkml:context>
    <inkml:brush xml:id="br0">
      <inkml:brushProperty name="width" value="0.2" units="cm"/>
      <inkml:brushProperty name="height" value="0.2" units="cm"/>
    </inkml:brush>
  </inkml:definitions>
  <inkml:trace contextRef="#ctx0" brushRef="#br0">6 37 3328 0 0,'-5'0'1528'0'0,"10"0"-744"0"0,5 0-584 0 0,-2 0-48 0 0,10 0-72 0 0,-6 0-16 0 0,19 0-40 0 0,-5-9-16 0 0,5 9 0 0 0,-5-3-48 0 0,0-5 8 0 0,-3 0-832 0 0,-1 8-368 0 0,-6-8 616 0 0,-3 16 304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808"/>
    </inkml:context>
    <inkml:brush xml:id="br0">
      <inkml:brushProperty name="width" value="0.2" units="cm"/>
      <inkml:brushProperty name="height" value="0.2" units="cm"/>
    </inkml:brush>
  </inkml:definitions>
  <inkml:trace contextRef="#ctx0" brushRef="#br0">5 37 3200 0 0,'-5'0'1472'0'0,"10"0"-824"0"0,0 0-376 0 0,11 0-224 0 0,-3 0-16 0 0,15-5-16 0 0,-7-3-368 0 0,10 1-136 0 0,-5-1 240 0 0,9 0 120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6.153"/>
    </inkml:context>
    <inkml:brush xml:id="br0">
      <inkml:brushProperty name="width" value="0.2" units="cm"/>
      <inkml:brushProperty name="height" value="0.2" units="cm"/>
    </inkml:brush>
  </inkml:definitions>
  <inkml:trace contextRef="#ctx0" brushRef="#br0">11 65 3936 0 0,'0'0'52'0'0,"-1"0"0"0"0,1 0 1 0 0,-1 0-1 0 0,1 0 0 0 0,-1 0 1 0 0,1 0-1 0 0,0 0 0 0 0,-1 0 0 0 0,1 0 1 0 0,-1 0-1 0 0,1 1 0 0 0,0-1 0 0 0,-1 0 1 0 0,1 0-1 0 0,-1 0 0 0 0,1 1 1 0 0,0-1-1 0 0,-1 0 0 0 0,1 0 0 0 0,0 1 1 0 0,0-1-1 0 0,-1 0 0 0 0,1 1 1 0 0,0-1-1 0 0,0 0 0 0 0,-1 1 0 0 0,1-1 1 0 0,0 1-1 0 0,0-1 0 0 0,0 0 1 0 0,0 1-1 0 0,-1-1 0 0 0,1 1 0 0 0,0-1 1 0 0,0 1-1 0 0,0-1 0 0 0,0 0 0 0 0,0 1 1 0 0,0-1-1 0 0,0 1 0 0 0,0 0 1 0 0,6 19-260 0 0,-6-18 282 0 0,8 25-91 0 0,-8-23 16 0 0,1 0 0 0 0,0 1 0 0 0,1-1 1 0 0,-1 0-1 0 0,1 0 0 0 0,0 0 0 0 0,-1 0 1 0 0,2 0-1 0 0,-1 0 0 0 0,0 0 0 0 0,5 4 0 0 0,-4-5 8 0 0,0 0 0 0 0,0 0-1 0 0,1 0 1 0 0,-1-1-1 0 0,5 3 1 0 0,-7-4-2 0 0,1-1 1 0 0,-1 1 0 0 0,1-1-1 0 0,-1 1 1 0 0,1-1-1 0 0,-1 1 1 0 0,1-1-1 0 0,-1 0 1 0 0,1 0-1 0 0,-1 0 1 0 0,1 0-1 0 0,-1 0 1 0 0,1 0-1 0 0,-1 0 1 0 0,1 0-1 0 0,-1-1 1 0 0,1 1-1 0 0,-1-1 1 0 0,3 0-1 0 0,3-3 21 0 0,-1 1-1 0 0,-1-1 0 0 0,1 0 0 0 0,-1 0 0 0 0,1-1 1 0 0,-1 0-1 0 0,-1 1 0 0 0,1-2 0 0 0,-1 1 0 0 0,1 0 1 0 0,-1-1-1 0 0,-1 0 0 0 0,5-10 0 0 0,-6 12-16 0 0,0 0 0 0 0,0 0 0 0 0,-1 0 0 0 0,0 0-1 0 0,0-1 1 0 0,0 1 0 0 0,0 0 0 0 0,-1-1 0 0 0,0 1 0 0 0,0-1 0 0 0,0 1-1 0 0,0 0 1 0 0,-1-1 0 0 0,1 1 0 0 0,-1-1 0 0 0,0 1 0 0 0,-1 0 0 0 0,1 0-1 0 0,-1 0 1 0 0,0 0 0 0 0,0 0 0 0 0,-4-7 0 0 0,5 10-32 0 0,-1-1 0 0 0,1 1 1 0 0,0-1-1 0 0,-1 1 0 0 0,1 0 0 0 0,-1 0 1 0 0,1-1-1 0 0,-1 1 0 0 0,0 0 0 0 0,0 1 1 0 0,1-1-1 0 0,-1 0 0 0 0,0 0 0 0 0,0 1 1 0 0,0-1-1 0 0,0 1 0 0 0,0 0 1 0 0,0-1-1 0 0,0 1 0 0 0,1 0 0 0 0,-1 0 1 0 0,0 0-1 0 0,0 1 0 0 0,0-1 0 0 0,0 0 1 0 0,0 1-1 0 0,0-1 0 0 0,0 1 0 0 0,0-1 1 0 0,1 1-1 0 0,-1 0 0 0 0,-3 2 0 0 0,-5 7-64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220"/>
    </inkml:context>
    <inkml:brush xml:id="br0">
      <inkml:brushProperty name="width" value="0.2" units="cm"/>
      <inkml:brushProperty name="height" value="0.2" units="cm"/>
    </inkml:brush>
  </inkml:definitions>
  <inkml:trace contextRef="#ctx0" brushRef="#br0">4 44 3072 0 0,'0'0'53'0'0,"-1"-1"55"0"0,1 1-55 0 0,0 0 1 0 0,-1 0-1 0 0,1-1 1 0 0,0 1-1 0 0,0 0 1 0 0,0-1-1 0 0,0 1 1 0 0,-1 0 0 0 0,1-1-1 0 0,0 1 1 0 0,0 0-1 0 0,0-1 1 0 0,0 1-1 0 0,0 0 1 0 0,0-1-1 0 0,0 1 1 0 0,0 0 0 0 0,0-1-1 0 0,0 1 1 0 0,0 0-1 0 0,0-1 1 0 0,0 1-1 0 0,0 0 1 0 0,0-1 0 0 0,0 1-1 0 0,1 0 1 0 0,-1-1-1 0 0,0 1 1 0 0,11-10 554 0 0,21-3-441 0 0,-18 10-136 0 0,1 0 1 0 0,0 1-1 0 0,0 0 0 0 0,0 2 1 0 0,0-1-1 0 0,0 2 0 0 0,-1 0 0 0 0,1 1 1 0 0,0 0-1 0 0,24 8 0 0 0,-37-10-24 0 0,0 1-1 0 0,0-1 1 0 0,0 1-1 0 0,0 0 0 0 0,0 0 1 0 0,0 0-1 0 0,0 0 1 0 0,-1 0-1 0 0,1 0 1 0 0,0 0-1 0 0,-1 1 1 0 0,1-1-1 0 0,-1 0 1 0 0,1 1-1 0 0,-1-1 1 0 0,0 1-1 0 0,0 0 1 0 0,1 0-1 0 0,0 2 0 0 0,-1-1 3 0 0,1-1 0 0 0,-1 1-1 0 0,0 0 1 0 0,0-1 0 0 0,-1 1-1 0 0,1 0 1 0 0,0 0 0 0 0,-1 0-1 0 0,0 0 1 0 0,0 0 0 0 0,1 0-1 0 0,-2 0 1 0 0,1 0 0 0 0,-1 5-1 0 0,-1 1 16 0 0,-1 0-1 0 0,1 1 1 0 0,-6 9-1 0 0,-1-1-105 0 0,0-1-1 0 0,-2 0 0 0 0,0 0 0 0 0,-23 26 0 0 0,26-34-678 0 0,-1 0 1 0 0,1-1-1 0 0,-15 10 0 0 0,1-3-400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549"/>
    </inkml:context>
    <inkml:brush xml:id="br0">
      <inkml:brushProperty name="width" value="0.2" units="cm"/>
      <inkml:brushProperty name="height" value="0.2" units="cm"/>
    </inkml:brush>
  </inkml:definitions>
  <inkml:trace contextRef="#ctx0" brushRef="#br0">4 6 3264 0 0,'-4'-6'2028'0'0,"4"21"-630"0"0,0-8-1735 0 0,1 15 408 0 0,5 27 1 0 0,-3-26 1 0 0,0 30 0 0 0,-3 83 142 0 0,0 154-723 0 0,1-260 324 0 0,2-12 83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878"/>
    </inkml:context>
    <inkml:brush xml:id="br0">
      <inkml:brushProperty name="width" value="0.2" units="cm"/>
      <inkml:brushProperty name="height" value="0.2" units="cm"/>
    </inkml:brush>
  </inkml:definitions>
  <inkml:trace contextRef="#ctx0" brushRef="#br0">0 47 3904 0 0,'13'0'1800'0'0,"-5"0"-1160"0"0,1 0-480 0 0,-5 0-8 0 0,14 0-72 0 0,-5 0-32 0 0,10 0-24 0 0,-2-3-24 0 0,5-10 24 0 0,-3 2-544 0 0,-1 3-224 0 0,-5 1 368 0 0,0 2 184 0 0</inkml:trace>
  <inkml:trace contextRef="#ctx0" brushRef="#br0" timeOffset="1">34 320 3584 0 0,'-8'0'1640'0'0,"12"0"-984"0"0,5 0-448 0 0,-1 0-8 0 0,15-4-104 0 0,-5 1-40 0 0,8-10-40 0 0,-5 2-472 0 0,10-4-192 0 0,-4-1 328 0 0,7-3 176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255"/>
    </inkml:context>
    <inkml:brush xml:id="br0">
      <inkml:brushProperty name="width" value="0.2" units="cm"/>
      <inkml:brushProperty name="height" value="0.2" units="cm"/>
    </inkml:brush>
  </inkml:definitions>
  <inkml:trace contextRef="#ctx0" brushRef="#br0">15 129 3680 0 0,'-1'1'142'0'0,"-1"1"-1"0"0,1-1 1 0 0,0 1 0 0 0,0-1 0 0 0,-1 1 0 0 0,1 0-1 0 0,0 0 1 0 0,1 0 0 0 0,-1 0 0 0 0,0 0-1 0 0,0 0 1 0 0,1 0 0 0 0,-1 0 0 0 0,1 0-1 0 0,0 0 1 0 0,0 0 0 0 0,0 0 0 0 0,0 2-1 0 0,0 7-248 0 0,1 0-1 0 0,2 14 0 0 0,0-9 294 0 0,-3-13-182 0 0,1 0 1 0 0,0 0-1 0 0,0 0 1 0 0,0 0 0 0 0,0 0-1 0 0,0 0 1 0 0,0 0-1 0 0,1 0 1 0 0,0-1-1 0 0,-1 1 1 0 0,1 0-1 0 0,0-1 1 0 0,0 0 0 0 0,0 1-1 0 0,1-1 1 0 0,-1 0-1 0 0,0 0 1 0 0,1 0-1 0 0,0 0 1 0 0,-1-1-1 0 0,1 1 1 0 0,0-1 0 0 0,4 2-1 0 0,-1-1 15 0 0,0 0-1 0 0,0 0 1 0 0,0-1 0 0 0,0 0-1 0 0,1 0 1 0 0,-1-1 0 0 0,0 0-1 0 0,0 0 1 0 0,1 0 0 0 0,9-2-1 0 0,-13 1-9 0 0,0 0-1 0 0,0 0 1 0 0,0 0-1 0 0,-1 0 1 0 0,1 0-1 0 0,-1-1 1 0 0,1 1 0 0 0,-1-1-1 0 0,1 0 1 0 0,-1 1-1 0 0,0-1 1 0 0,0 0-1 0 0,0-1 1 0 0,4-3-1 0 0,2-4 14 0 0,-3 6-12 0 0,0-1 0 0 0,0 0 0 0 0,0-1 0 0 0,-1 0 1 0 0,0 1-1 0 0,-1-1 0 0 0,1 0 0 0 0,-1-1 0 0 0,0 1 0 0 0,0 0 0 0 0,-1-1 1 0 0,2-9-1 0 0,-2 8-5 0 0,-1 1-1 0 0,-1-1 1 0 0,0 1 0 0 0,0-1 0 0 0,0 1 0 0 0,-1-1 0 0 0,0 1-1 0 0,0-1 1 0 0,-1 1 0 0 0,-4-12 0 0 0,4 13-10 0 0,0 1-1 0 0,-1 0 1 0 0,1 0 0 0 0,-1 0-1 0 0,0 0 1 0 0,0 1 0 0 0,-1-1-1 0 0,1 1 1 0 0,-1 0 0 0 0,0 0-1 0 0,0 0 1 0 0,0 1 0 0 0,-1-1-1 0 0,-9-5 1 0 0,11 8-32 0 0,0 0 1 0 0,0 0-1 0 0,0 0 0 0 0,0 0 0 0 0,0 1 0 0 0,0-1 1 0 0,0 1-1 0 0,0 0 0 0 0,-1 0 0 0 0,1 0 1 0 0,0 0-1 0 0,0 0 0 0 0,0 1 0 0 0,-1-1 0 0 0,1 1 1 0 0,-4 2-1 0 0,-11 6-47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600"/>
    </inkml:context>
    <inkml:brush xml:id="br0">
      <inkml:brushProperty name="width" value="0.2" units="cm"/>
      <inkml:brushProperty name="height" value="0.2" units="cm"/>
    </inkml:brush>
  </inkml:definitions>
  <inkml:trace contextRef="#ctx0" brushRef="#br0">0 1 4448 0 0,'0'0'2536'0'0,"10"0"-3200"0"0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9.901"/>
    </inkml:context>
    <inkml:brush xml:id="br0">
      <inkml:brushProperty name="width" value="0.2" units="cm"/>
      <inkml:brushProperty name="height" value="0.2" units="cm"/>
    </inkml:brush>
  </inkml:definitions>
  <inkml:trace contextRef="#ctx0" brushRef="#br0">111 547 3072 0 0,'-2'0'2084'0'0,"-1"-9"-1515"0"0,3 5-546 0 0,0-1-1 0 0,-1 0 1 0 0,0 0-1 0 0,-1 0 1 0 0,1 1-1 0 0,-1-1 1 0 0,1 1-1 0 0,-1-1 1 0 0,-1 1-1 0 0,1 0 1 0 0,-1-1-1 0 0,1 1 1 0 0,-1 1-1 0 0,0-1 1 0 0,-5-4-1 0 0,8 7-21 0 0,-1 1-1 0 0,0-1 1 0 0,1 1 0 0 0,-1 0-1 0 0,1-1 1 0 0,-1 1 0 0 0,0 0-1 0 0,1-1 1 0 0,-1 1 0 0 0,0 0-1 0 0,1 0 1 0 0,-1-1 0 0 0,0 1-1 0 0,0 0 1 0 0,1 0 0 0 0,-1 0-1 0 0,0 0 1 0 0,0 0 0 0 0,1 0-1 0 0,-1 0 1 0 0,0 0 0 0 0,1 0-1 0 0,-1 1 1 0 0,0-1 0 0 0,0 0-1 0 0,1 0 1 0 0,-1 1 0 0 0,0-1-1 0 0,1 0 1 0 0,-1 1 0 0 0,1-1-1 0 0,-1 1 1 0 0,0-1-1 0 0,1 1 1 0 0,-1-1 0 0 0,1 1-1 0 0,-1-1 1 0 0,0 2 0 0 0,-2 2 1 0 0,0-1 1 0 0,1 1 0 0 0,-1 0-1 0 0,-3 8 1 0 0,1 0-2 0 0,0 0 0 0 0,1 0 0 0 0,0 0 0 0 0,1 0 0 0 0,1 0 0 0 0,0 1 0 0 0,0-1 0 0 0,1 1 0 0 0,1 0 0 0 0,0-1 0 0 0,1 1 0 0 0,3 20 0 0 0,-4-32-1 0 0,0 0 1 0 0,1 0-1 0 0,-1 0 0 0 0,0 0 1 0 0,1 0-1 0 0,-1 0 0 0 0,1 0 1 0 0,-1 0-1 0 0,1-1 0 0 0,0 1 0 0 0,-1 0 1 0 0,1 0-1 0 0,0 0 0 0 0,-1-1 1 0 0,1 1-1 0 0,0 0 0 0 0,0-1 0 0 0,1 2 1 0 0,-1-2-1 0 0,0 0 1 0 0,0 0 0 0 0,0 0-1 0 0,0 1 1 0 0,0-2 0 0 0,0 1 0 0 0,0 0-1 0 0,0 0 1 0 0,0 0 0 0 0,0 0-1 0 0,0-1 1 0 0,0 1 0 0 0,0 0-1 0 0,0-1 1 0 0,0 1 0 0 0,0-1-1 0 0,0 1 1 0 0,0-1 0 0 0,-1 1-1 0 0,1-1 1 0 0,0 0 0 0 0,0 1-1 0 0,-1-1 1 0 0,1 0 0 0 0,0 0-1 0 0,0 0 1 0 0,7-9 10 0 0,0 0-1 0 0,6-13 1 0 0,-3 7-3 0 0,94-142 24 0 0,-14-6-5 0 0,-72 128-21 0 0,43-108 62 0 0,-20 44 95 0 0,-33 79-98 0 0,-12 25 1 0 0,-13 30 14 0 0,3 4-42 0 0,2 2 1 0 0,-8 53 0 0 0,11 6 9 0 0,6-62-39 0 0,0-3-54 0 0,4 53 0 0 0,-1-73-100 0 0,1-1 0 0 0,1 0 0 0 0,-1 0 1 0 0,2-1-1 0 0,0 1 0 0 0,10 22 0 0 0,-11-30 85 0 0,-1-1 1 0 0,1 1-1 0 0,0-1 0 0 0,0 1 0 0 0,6 5 1 0 0,-6-8 34 0 0,0 1 1 0 0,0-1 0 0 0,1-1-1 0 0,-1 1 1 0 0,0 0 0 0 0,1-1-1 0 0,3 2 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963"/>
    </inkml:context>
    <inkml:brush xml:id="br0">
      <inkml:brushProperty name="width" value="0.2" units="cm"/>
      <inkml:brushProperty name="height" value="0.2" units="cm"/>
    </inkml:brush>
  </inkml:definitions>
  <inkml:trace contextRef="#ctx0" brushRef="#br0">9 125 3840 0 0,'-8'-8'2288'0'0,"9"8"-2230"0"0,17-1-19 0 0,0-1-1 0 0,34-8 0 0 0,-38 7-29 0 0,7-2 1 0 0,102-26 7 0 0,-80 18 14 0 0,5-3-841 0 0,91-17 0 0 0,-117 30 654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0.246"/>
    </inkml:context>
    <inkml:brush xml:id="br0">
      <inkml:brushProperty name="width" value="0.2" units="cm"/>
      <inkml:brushProperty name="height" value="0.2" units="cm"/>
    </inkml:brush>
  </inkml:definitions>
  <inkml:trace contextRef="#ctx0" brushRef="#br0">0 333 3168 0 0,'0'-16'1448'0'0,"10"-1"408"0"0,-10 25-1816 0 0,0-4-16 0 0,0 17 24 0 0,0-2-40 0 0,0 15-8 0 0,0-6-176 0 0,-10 3-64 0 0,10-4 120 0 0,0-7 56 0 0</inkml:trace>
  <inkml:trace contextRef="#ctx0" brushRef="#br0" timeOffset="1">88 17 3872 0 0,'-16'-17'1768'0'0,"-2"34"-1368"0"0,18-11-1096 0 0,8 2-864 0 0,-3 0 1312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062"/>
    </inkml:context>
    <inkml:brush xml:id="br0">
      <inkml:brushProperty name="width" value="0.2" units="cm"/>
      <inkml:brushProperty name="height" value="0.2" units="cm"/>
    </inkml:brush>
  </inkml:definitions>
  <inkml:trace contextRef="#ctx0" brushRef="#br0">112 13 3776 0 0,'-30'-3'1225'0'0,"29"3"-1157"0"0,0 0 0 0 0,0 0 0 0 0,0-1 0 0 0,0 1-1 0 0,0 0 1 0 0,0-1 0 0 0,0 1 0 0 0,1-1 0 0 0,-1 1-1 0 0,0-1 1 0 0,0 0 0 0 0,-1 0 0 0 0,2 1-58 0 0,0-1 1 0 0,0 1-1 0 0,0 0 0 0 0,0 0 1 0 0,-1 0-1 0 0,1-1 0 0 0,0 1 1 0 0,0 0-1 0 0,0 0 0 0 0,-1 0 1 0 0,1 0-1 0 0,0-1 1 0 0,0 1-1 0 0,0 0 0 0 0,-1 0 1 0 0,1 0-1 0 0,0 0 0 0 0,0 0 1 0 0,-1 0-1 0 0,1 0 0 0 0,0 0 1 0 0,0 0-1 0 0,-1 0 0 0 0,1 0 1 0 0,0 0-1 0 0,0 0 0 0 0,-1 0 1 0 0,1 0-1 0 0,0 0 1 0 0,-1 0-1 0 0,1 0 0 0 0,0 0 1 0 0,0 0-1 0 0,-1 0 0 0 0,1 0 1 0 0,0 0-1 0 0,0 0 0 0 0,0 1 1 0 0,-1-1-1 0 0,1 0 0 0 0,0 0 1 0 0,0 0-1 0 0,0 0 0 0 0,-1 1 1 0 0,1-1-1 0 0,0 0 0 0 0,0 0 1 0 0,-6 11-12 0 0,1-1 0 0 0,0 1 1 0 0,1 0-1 0 0,1 0 0 0 0,-1 0 0 0 0,-1 18 1 0 0,2-17 5 0 0,-18 113 0 0 0,20-119-1 0 0,0-1 0 0 0,1 1 1 0 0,-1-1-1 0 0,1 1 0 0 0,0-1 0 0 0,0 0 0 0 0,1 1 1 0 0,0-1-1 0 0,0 1 0 0 0,0-1 0 0 0,0 0 0 0 0,1 0 0 0 0,0 0 1 0 0,3 6-1 0 0,-5-10-2 0 0,1 0-1 0 0,-1 0 1 0 0,1-1 0 0 0,-1 1 0 0 0,1 0-1 0 0,-1 0 1 0 0,1-1 0 0 0,-1 1 0 0 0,1-1-1 0 0,0 1 1 0 0,-1 0 0 0 0,1-1 0 0 0,0 1-1 0 0,-1-1 1 0 0,1 0 0 0 0,0 1 0 0 0,0-1-1 0 0,0 0 1 0 0,-1 1 0 0 0,1-1 0 0 0,0 0-1 0 0,0 0 1 0 0,0 0 0 0 0,0 1 0 0 0,-1-1-1 0 0,2 0 1 0 0,1-1 3 0 0,0 0 1 0 0,0 0-1 0 0,0-1 1 0 0,0 1-1 0 0,-1 0 1 0 0,1-1-1 0 0,-1 0 0 0 0,3-1 1 0 0,9-8 2 0 0,-2 0 0 0 0,0 0 0 0 0,0-2 1 0 0,-1 1-1 0 0,12-17 0 0 0,14-14 60 0 0,-37 43-67 0 0,0 0 0 0 0,0 0 0 0 0,1-1 0 0 0,-1 1 0 0 0,0 0 0 0 0,0 0 0 0 0,0-1 0 0 0,0 1-1 0 0,1 0 1 0 0,-1 0 0 0 0,0-1 0 0 0,0 1 0 0 0,0 0 0 0 0,1 0 0 0 0,-1 0 0 0 0,0-1 0 0 0,0 1 0 0 0,1 0 0 0 0,-1 0 0 0 0,0 0 0 0 0,1 0-1 0 0,-1 0 1 0 0,0 0 0 0 0,0 0 0 0 0,1 0 0 0 0,-1 0 0 0 0,0 0 0 0 0,1 0 0 0 0,-1 0 0 0 0,0 0 0 0 0,0 0 0 0 0,1 0 0 0 0,-1 0 0 0 0,1 0 0 0 0,2 10 16 0 0,2 4-31 0 0,-3-10-101 0 0,1 0 1 0 0,0 0-1 0 0,0-1 0 0 0,0 1 1 0 0,0-1-1 0 0,1 0 0 0 0,0 0 0 0 0,-1 0 1 0 0,1-1-1 0 0,0 1 0 0 0,0-1 1 0 0,1 0-1 0 0,-1 0 0 0 0,0 0 1 0 0,1-1-1 0 0,-1 1 0 0 0,1-1 0 0 0,-1 0 1 0 0,1-1-1 0 0,0 1 0 0 0,-1-1 1 0 0,1 0-1 0 0,0 0 0 0 0,-1 0 1 0 0,1 0-1 0 0,0-1 0 0 0,-1 0 0 0 0,1 0 1 0 0,-1 0-1 0 0,1-1 0 0 0,6-3 1 0 0,-1-1 444 0 0,-1 0 0 0 0,0 0 1 0 0,-1-1-1 0 0,0-1 0 0 0,0 1 1 0 0,11-15-1 0 0,-6 5 48 0 0,-1 0 0 0 0,18-32 0 0 0,-28 45-356 0 0,0-1 0 0 0,0 1 0 0 0,-1-1 0 0 0,1 1 0 0 0,-1-1 0 0 0,0 0 0 0 0,0 0 0 0 0,0-9-1 0 0,-1 14-19 0 0,0-1 0 0 0,0 1 0 0 0,0-1-1 0 0,0 1 1 0 0,0 0 0 0 0,0-1 0 0 0,0 1-1 0 0,0-1 1 0 0,0 1 0 0 0,0-1 0 0 0,0 1-1 0 0,0-1 1 0 0,0 1 0 0 0,0 0-1 0 0,-1-1 1 0 0,1 1 0 0 0,0-1 0 0 0,0 1-1 0 0,0 0 1 0 0,-1-1 0 0 0,1 1 0 0 0,0 0-1 0 0,-1-1 1 0 0,1 1 0 0 0,0 0-1 0 0,-1-1 1 0 0,1 1 0 0 0,0 0 0 0 0,-1 0-1 0 0,1 0 1 0 0,0-1 0 0 0,-1 1 0 0 0,1 0-1 0 0,-1 0 1 0 0,1 0 0 0 0,0 0 0 0 0,-1 0-1 0 0,1-1 1 0 0,-1 1 0 0 0,1 0-1 0 0,-1 0 1 0 0,1 0 0 0 0,-1 0 0 0 0,1 0-1 0 0,0 0 1 0 0,-1 1 0 0 0,1-1 0 0 0,-1 0-1 0 0,1 0 1 0 0,-1 0 0 0 0,1 0-1 0 0,0 0 1 0 0,-1 1 0 0 0,0-1 0 0 0,-2 2 3 0 0,0 0 0 0 0,-1 0 0 0 0,1 0 1 0 0,0 0-1 0 0,-3 3 0 0 0,2-1-1 0 0,1-1 0 0 0,-1 1 0 0 0,1 0 1 0 0,0 1-1 0 0,0-1 0 0 0,1 1 0 0 0,-1-1 0 0 0,1 1 0 0 0,-2 6 0 0 0,-4 7 15 0 0,6-13-13 0 0,0-1-1 0 0,0 1 1 0 0,0 0-1 0 0,1 0 1 0 0,0 0-1 0 0,0 0 1 0 0,0 7-1 0 0,0-11-3 0 0,1 0-1 0 0,0 0 0 0 0,0 0 0 0 0,0 0 1 0 0,0 0-1 0 0,0 0 0 0 0,0 0 0 0 0,1 0 0 0 0,-1 0 1 0 0,0-1-1 0 0,0 1 0 0 0,1 0 0 0 0,-1 0 1 0 0,1 0-1 0 0,-1 0 0 0 0,0 0 0 0 0,1 0 1 0 0,0 0-1 0 0,-1-1 0 0 0,1 1 0 0 0,-1 0 0 0 0,1 0 1 0 0,0-1-1 0 0,0 1 0 0 0,-1 0 0 0 0,1-1 1 0 0,0 1-1 0 0,0-1 0 0 0,0 1 0 0 0,0-1 0 0 0,0 1 1 0 0,0-1-1 0 0,0 0 0 0 0,0 0 0 0 0,0 1 1 0 0,0-1-1 0 0,0 0 0 0 0,0 0 0 0 0,1 0 0 0 0,2 0 0 0 0,0-1-1 0 0,-1 1 0 0 0,1-1 0 0 0,-1 0 0 0 0,0 0 0 0 0,1 0 1 0 0,-1 0-1 0 0,0-1 0 0 0,1 0 0 0 0,-1 1 0 0 0,5-5 0 0 0,-4 3 1 0 0,-1 1 0 0 0,1 0 0 0 0,-1 0-1 0 0,1 0 1 0 0,0 1 0 0 0,0-1 0 0 0,4 0-1 0 0,-7 2 2 0 0,0 0-1 0 0,0 0 1 0 0,0 0-1 0 0,0 0 1 0 0,0 0 0 0 0,0 0-1 0 0,0 1 1 0 0,0-1-1 0 0,0 0 1 0 0,-1 1-1 0 0,1-1 1 0 0,0 0-1 0 0,0 1 1 0 0,0 0-1 0 0,-1-1 1 0 0,1 1-1 0 0,0-1 1 0 0,0 1-1 0 0,-1 0 1 0 0,1-1-1 0 0,-1 1 1 0 0,1 0-1 0 0,0 0 1 0 0,-1-1-1 0 0,0 1 1 0 0,1 0-1 0 0,-1 0 1 0 0,1 0-1 0 0,-1 0 1 0 0,1 1-1 0 0,1 5 11 0 0,0 0 0 0 0,0 0-1 0 0,0 8 1 0 0,4 42 42 0 0,-3 71 1 0 0,-3-113-55 0 0,0 14 7 0 0,-2 0-1 0 0,0 0 1 0 0,-2-1 0 0 0,-8 33-1 0 0,4-27 5 0 0,-1-1 0 0 0,-2-1-1 0 0,-1 0 1 0 0,-25 46 0 0 0,28-64-9 0 0,1 1 0 0 0,-2-1 0 0 0,0 0 0 0 0,-1-1 0 0 0,0 0 0 0 0,-1-1 0 0 0,0 0 0 0 0,-1-1 0 0 0,0-1 0 0 0,-1 0 0 0 0,-16 10 0 0 0,26-18-5 0 0,-1 0 1 0 0,1 0-1 0 0,0-1 1 0 0,-1 1 0 0 0,0-1-1 0 0,1 0 1 0 0,-1 0-1 0 0,-7 0 1 0 0,10-1-2 0 0,-1 0 1 0 0,1 0-1 0 0,0 0 1 0 0,0 0-1 0 0,0-1 1 0 0,0 1-1 0 0,0-1 1 0 0,0 0-1 0 0,0 1 1 0 0,0-1-1 0 0,0 0 1 0 0,1 0-1 0 0,-1 0 1 0 0,0 0-1 0 0,0-1 1 0 0,1 1-1 0 0,-1 0 1 0 0,1-1-1 0 0,-1 1 1 0 0,1-1-1 0 0,-1 1 1 0 0,0-3-1 0 0,0 0-4 0 0,0 1-1 0 0,1-1 1 0 0,-1 0-1 0 0,1 1 1 0 0,0-1-1 0 0,0 0 1 0 0,0 0-1 0 0,1 0 1 0 0,-1 0-1 0 0,1-8 1 0 0,0 1-34 0 0,1 0-1 0 0,4-18 1 0 0,-2 18-28 0 0,0 0-1 0 0,1 1 1 0 0,0-1-1 0 0,1 1 1 0 0,7-14 0 0 0,-4 11 8 0 0,18-34-93 0 0,-14 31 120 0 0,16-15 0 0 0,-28 31 35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407"/>
    </inkml:context>
    <inkml:brush xml:id="br0">
      <inkml:brushProperty name="width" value="0.2" units="cm"/>
      <inkml:brushProperty name="height" value="0.2" units="cm"/>
    </inkml:brush>
  </inkml:definitions>
  <inkml:trace contextRef="#ctx0" brushRef="#br0">9 35 3840 0 0,'-8'8'1744'0'0,"8"-3"-936"0"0,3-5-576 0 0,2 0-16 0 0,8 0-112 0 0,0 0-40 0 0,17-8-40 0 0,-4-1-40 0 0,10 1-8 0 0,-5 0-552 0 0,0 2-248 0 0,-5-2 416 0 0,-13 8 200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768"/>
    </inkml:context>
    <inkml:brush xml:id="br0">
      <inkml:brushProperty name="width" value="0.2" units="cm"/>
      <inkml:brushProperty name="height" value="0.2" units="cm"/>
    </inkml:brush>
  </inkml:definitions>
  <inkml:trace contextRef="#ctx0" brushRef="#br0">14 45 3552 0 0,'-13'22'2248'0'0,"18"-22"-2088"0"0,0 0 8 0 0,8-8-224 0 0,0 2-88 0 0,17-10 64 0 0,-9 4 16 0 0,20-12 40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2.161"/>
    </inkml:context>
    <inkml:brush xml:id="br0">
      <inkml:brushProperty name="width" value="0.2" units="cm"/>
      <inkml:brushProperty name="height" value="0.2" units="cm"/>
    </inkml:brush>
  </inkml:definitions>
  <inkml:trace contextRef="#ctx0" brushRef="#br0">6 134 2912 0 0,'-4'6'1564'0'0,"3"-5"-1434"0"0,1-1 1 0 0,0 1-1 0 0,0 0 0 0 0,0-1 1 0 0,0 1-1 0 0,0 0 0 0 0,0-1 1 0 0,-1 1-1 0 0,2-1 0 0 0,-1 1 1 0 0,0 1-1 0 0,0 26-556 0 0,0-18 669 0 0,0-1-230 0 0,3 57 139 0 0,-2-60-129 0 0,0 0 0 0 0,0 1 0 0 0,0-1-1 0 0,1 0 1 0 0,0 0 0 0 0,1 0 0 0 0,-1 0 0 0 0,5 8 0 0 0,-6-13-16 0 0,0 0-1 0 0,-1 0 1 0 0,1 0 0 0 0,0-1-1 0 0,0 1 1 0 0,0 0 0 0 0,-1 0 0 0 0,1 0-1 0 0,0-1 1 0 0,0 1 0 0 0,0 0 0 0 0,0-1-1 0 0,0 1 1 0 0,1-1 0 0 0,-1 1-1 0 0,0-1 1 0 0,0 1 0 0 0,0-1 0 0 0,0 0-1 0 0,0 0 1 0 0,1 0 0 0 0,-1 1 0 0 0,0-1-1 0 0,0 0 1 0 0,0 0 0 0 0,1-1 0 0 0,-1 1-1 0 0,0 0 1 0 0,0 0 0 0 0,0-1-1 0 0,0 1 1 0 0,1 0 0 0 0,-1-1 0 0 0,0 1-1 0 0,0-1 1 0 0,1-1 0 0 0,2 0 8 0 0,0 0 1 0 0,-1-1 0 0 0,1 0-1 0 0,-1 0 1 0 0,0 0-1 0 0,0-1 1 0 0,0 1 0 0 0,3-5-1 0 0,3-7 34 0 0,15-31-1 0 0,-3 5-18 0 0,-12 24-6 0 0,0 0 0 0 0,7-21 0 0 0,-14 32-7 0 0,0-1 0 0 0,0 0 0 0 0,-1 0 0 0 0,0 0 0 0 0,0 0 0 0 0,0 0 0 0 0,-1 0 0 0 0,0 0 0 0 0,-2-11 0 0 0,1 16-11 0 0,1-1 0 0 0,-1 1 0 0 0,0 0-1 0 0,0-1 1 0 0,0 1 0 0 0,0 0-1 0 0,0 0 1 0 0,0 0 0 0 0,-1 0-1 0 0,1 0 1 0 0,-1 0 0 0 0,1 0 0 0 0,-1 1-1 0 0,0-1 1 0 0,1 0 0 0 0,-1 1-1 0 0,0 0 1 0 0,0-1 0 0 0,0 1-1 0 0,0 0 1 0 0,-1 0 0 0 0,1 0 0 0 0,0 0-1 0 0,0 0 1 0 0,-1 1 0 0 0,1-1-1 0 0,0 1 1 0 0,-4-1 0 0 0,-6 0-269 0 0,0 0 1 0 0,0 1 0 0 0,-1 0-1 0 0,-13 2 1 0 0,19-1-205 0 0,4-1 94 0 0,1 0 0 0 0,0 1-1 0 0,0-1 1 0 0,0 1 0 0 0,-1 0-1 0 0,1 0 1 0 0,-2 1 0 0 0,9-8-246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8.708"/>
    </inkml:context>
    <inkml:brush xml:id="br0">
      <inkml:brushProperty name="width" value="0.2" units="cm"/>
      <inkml:brushProperty name="height" value="0.2" units="cm"/>
    </inkml:brush>
  </inkml:definitions>
  <inkml:trace contextRef="#ctx0" brushRef="#br0">1 1 2208 0 0,'5'4'4009'0'0,"-5"-4"-3922"0"0,0 590 527 0 0,8-399-763 0 0,-10-171-1041 0 0,-3-42-310 0 0,4-9 1165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398"/>
    </inkml:context>
    <inkml:brush xml:id="br0">
      <inkml:brushProperty name="width" value="0.2" units="cm"/>
      <inkml:brushProperty name="height" value="0.2" units="cm"/>
    </inkml:brush>
  </inkml:definitions>
  <inkml:trace contextRef="#ctx0" brushRef="#br0">1 67 3776 0 0,'0'0'2725'0'0,"2"0"-2622"0"0,83-7-23 0 0,-41 3-63 0 0,-6-1 14 0 0,44-11-1 0 0,18-2 34 0 0,-61 10-136 0 0,-29 5-319 0 0,1 1-1 0 0,-1 0 1 0 0,12 0 0 0 0,-13 2 170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853"/>
    </inkml:context>
    <inkml:brush xml:id="br0">
      <inkml:brushProperty name="width" value="0.2" units="cm"/>
      <inkml:brushProperty name="height" value="0.2" units="cm"/>
    </inkml:brush>
  </inkml:definitions>
  <inkml:trace contextRef="#ctx0" brushRef="#br0">0 1 4160 0 0,'0'0'1337'0'0,"4"-1"-805"0"0,0 1-479 0 0,0 0 0 0 0,1 0 0 0 0,-1 1 0 0 0,0-1 0 0 0,1 1 0 0 0,-1 0 0 0 0,0 0 0 0 0,0 1 0 0 0,0-1 0 0 0,8 4 0 0 0,-7-2-50 0 0,-1 0 0 0 0,1 0 0 0 0,-1 1 0 0 0,1-1 0 0 0,-1 1 0 0 0,0 0 1 0 0,0 0-1 0 0,-1 0 0 0 0,1 0 0 0 0,-1 1 0 0 0,0-1 0 0 0,0 1 0 0 0,0 0 0 0 0,-1 0 0 0 0,0 0 1 0 0,0 0-1 0 0,0 1 0 0 0,0-1 0 0 0,-1 1 0 0 0,1 9 0 0 0,1 17 34 0 0,-2 0-1 0 0,-1 0 1 0 0,-2 0-1 0 0,-7 44 1 0 0,4-51 30 0 0,1 1 1 0 0,-1 47-1 0 0,5-69-66 0 0,0-1-1 0 0,1 1 0 0 0,-1 0 0 0 0,1-1 1 0 0,0 1-1 0 0,0-1 0 0 0,0 1 0 0 0,0-1 1 0 0,1 1-1 0 0,-1-1 0 0 0,1 0 0 0 0,0 1 1 0 0,0-1-1 0 0,0 0 0 0 0,0 0 1 0 0,1-1-1 0 0,-1 1 0 0 0,1 0 0 0 0,0-1 1 0 0,3 3-1 0 0,3 1-2 0 0,-1 0 1 0 0,0 1 0 0 0,0 0-1 0 0,-1 0 1 0 0,12 14 0 0 0,-18-18 6 0 0,1-1 1 0 0,-1 1-1 0 0,0-1 0 0 0,-1 1 1 0 0,1 0-1 0 0,0-1 1 0 0,-1 1-1 0 0,1 0 0 0 0,-1 0 1 0 0,0-1-1 0 0,0 1 1 0 0,0 0-1 0 0,-1 3 1 0 0,1 3 11 0 0,0 11 13 0 0,-1 0 1 0 0,-1-1-1 0 0,0 1 0 0 0,-2 0 0 0 0,-6 22 0 0 0,1-10-260 0 0,-1 1-1 0 0,-25 57 0 0 0,33-86 197 0 0,0 0 6 0 0,0 0-1 0 0,1-1 1 0 0,-1 0 0 0 0,-1 1-1 0 0,1-1 1 0 0,0 0 0 0 0,-4 3-1 0 0,3-4 17 0 0,1-1 1 0 0,0 0-1 0 0,-1 0 0 0 0,1 0 0 0 0,-1 0 1 0 0,1 0-1 0 0,-1-1 0 0 0,1 1 0 0 0,-1-1 1 0 0,1 0-1 0 0,-4 1 0 0 0,6-1 12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0.747"/>
    </inkml:context>
    <inkml:brush xml:id="br0">
      <inkml:brushProperty name="width" value="0.2" units="cm"/>
      <inkml:brushProperty name="height" value="0.2" units="cm"/>
    </inkml:brush>
  </inkml:definitions>
  <inkml:trace contextRef="#ctx0" brushRef="#br0">0 1 3008 0 0,'5'1'3068'0'0,"0"10"-2702"0"0,-2 6-316 0 0,0 1 0 0 0,-1-1 0 0 0,-1 0 0 0 0,-2 28 0 0 0,1-17 7 0 0,-3 540-1661 0 0,3-553 1371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077"/>
    </inkml:context>
    <inkml:brush xml:id="br0">
      <inkml:brushProperty name="width" value="0.2" units="cm"/>
      <inkml:brushProperty name="height" value="0.2" units="cm"/>
    </inkml:brush>
  </inkml:definitions>
  <inkml:trace contextRef="#ctx0" brushRef="#br0">6 62 4352 0 0,'-5'0'2600'0'0,"18"0"-2600"0"0,-4 0-8 0 0,8-11 8 0 0,0 7 0 0 0,6-4 0 0 0,-5-3-200 0 0,3 11-80 0 0,5-8-544 0 0,-3 0-248 0 0,-2 0 560 0 0,1 4 256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340"/>
    </inkml:context>
    <inkml:brush xml:id="br0">
      <inkml:brushProperty name="width" value="0.2" units="cm"/>
      <inkml:brushProperty name="height" value="0.2" units="cm"/>
    </inkml:brush>
  </inkml:definitions>
  <inkml:trace contextRef="#ctx0" brushRef="#br0">155 11 3392 0 0,'-13'-11'3242'0'0,"12"34"-2987"0"0,-8 35-134 0 0,-26 123 113 0 0,-13 63-129 0 0,38-191-136 0 0,-16 100-364 0 0,20-105-695 0 0,0 56 0 0 0,7-64 475 0 0,6-17 295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406"/>
    </inkml:context>
    <inkml:brush xml:id="br0">
      <inkml:brushProperty name="width" value="0.2" units="cm"/>
      <inkml:brushProperty name="height" value="0.2" units="cm"/>
    </inkml:brush>
  </inkml:definitions>
  <inkml:trace contextRef="#ctx0" brushRef="#br0">5 4 4384 0 0,'-5'-3'2060'0'0,"14"3"-1491"0"0,13 4-629 0 0,-15-1 56 0 0,1 0 0 0 0,-1 1-1 0 0,0 0 1 0 0,0 0 0 0 0,-1 1 0 0 0,1 0 0 0 0,10 11-1 0 0,-13-12 5 0 0,0 0 0 0 0,0 0-1 0 0,-1 1 1 0 0,0 0 0 0 0,1 0-1 0 0,-2 0 1 0 0,1 0-1 0 0,-1 0 1 0 0,1 0 0 0 0,-1 1-1 0 0,-1-1 1 0 0,2 9-1 0 0,-2 5 21 0 0,-1 1 0 0 0,-5 36 0 0 0,4-43-10 0 0,-5 37 38 0 0,2-25-9 0 0,0 38 0 0 0,4-60-35 0 0,-1 8-1 0 0,2 0 0 0 0,1 13 0 0 0,-1-20-5 0 0,0-1 1 0 0,0 1-1 0 0,0 0 0 0 0,0-1 0 0 0,1 1 0 0 0,0 0 1 0 0,0-1-1 0 0,0 0 0 0 0,3 5 0 0 0,18 19 0 0 0,-11-14 11 0 0,-2 1 0 0 0,11 16 0 0 0,-14-21 3 0 0,-5-6-7 0 0,0 1 1 0 0,0-1-1 0 0,0 0 0 0 0,0 1 1 0 0,0 0-1 0 0,0 3 1 0 0,1 12 37 0 0,-1 1 0 0 0,0-1 0 0 0,-2 0 0 0 0,-3 28-1 0 0,2-23-107 0 0,-2 1 0 0 0,-1-1-1 0 0,0 0 1 0 0,-2 0 0 0 0,-9 24-1 0 0,11-37-51 0 0,2-2 36 0 0,-1 0 1 0 0,0-1-1 0 0,-1 0 0 0 0,0 0 1 0 0,0 0-1 0 0,-1 0 1 0 0,0-1-1 0 0,-8 10 1 0 0,8-13 50 0 0,0 0 1 0 0,0-1 0 0 0,0 0-1 0 0,-1 0 1 0 0,-9 4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380"/>
    </inkml:context>
    <inkml:brush xml:id="br0">
      <inkml:brushProperty name="width" value="0.2" units="cm"/>
      <inkml:brushProperty name="height" value="0.2" units="cm"/>
    </inkml:brush>
  </inkml:definitions>
  <inkml:trace contextRef="#ctx0" brushRef="#br0">0 0 3264 0 0,'0'0'2933'0'0,"1"2"-2873"0"0,8 24 106 0 0,0 1-1 0 0,6 42 1 0 0,-5-24-62 0 0,-6-32-95 0 0,0 0 0 0 0,1-1 0 0 0,0 1-1 0 0,1-1 1 0 0,1 0 0 0 0,0 0-1 0 0,0-1 1 0 0,1 0 0 0 0,0 0 0 0 0,1-1-1 0 0,1 0 1 0 0,-1-1 0 0 0,1 0-1 0 0,1 0 1 0 0,0-1 0 0 0,23 13-1 0 0,-24-17-68 0 0,-1 0-1 0 0,1-1 0 0 0,0 0 0 0 0,0-1 0 0 0,0 0 0 0 0,13 1 0 0 0,-16-3-101 0 0,0 0 0 0 0,0 0 0 0 0,0 0-1 0 0,0-1 1 0 0,-1 0 0 0 0,1-1 0 0 0,0 1-1 0 0,-1-1 1 0 0,1 0 0 0 0,9-5 0 0 0,10-11-74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709"/>
    </inkml:context>
    <inkml:brush xml:id="br0">
      <inkml:brushProperty name="width" value="0.2" units="cm"/>
      <inkml:brushProperty name="height" value="0.2" units="cm"/>
    </inkml:brush>
  </inkml:definitions>
  <inkml:trace contextRef="#ctx0" brushRef="#br0">43 0 4032 0 0,'-1'0'121'0'0,"0"1"-1"0"0,0-1 1 0 0,1 0 0 0 0,-1 1 0 0 0,0-1-1 0 0,1 1 1 0 0,-1-1 0 0 0,0 1 0 0 0,1-1-1 0 0,-1 1 1 0 0,1 0 0 0 0,-1-1-1 0 0,1 1 1 0 0,-1-1 0 0 0,1 1 0 0 0,-1 0-1 0 0,1 0 1 0 0,0-1 0 0 0,-1 1 0 0 0,1 0-1 0 0,0 0 1 0 0,0-1 0 0 0,0 1 0 0 0,-1 0-1 0 0,1 0 1 0 0,0 1 0 0 0,-4 26-404 0 0,4-23 488 0 0,-5 31-158 0 0,2-16-22 0 0,0 21 1 0 0,-9 133-29 0 0,9-97-2467 0 0,11 125 0 0 0,-1-176 1909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038"/>
    </inkml:context>
    <inkml:brush xml:id="br0">
      <inkml:brushProperty name="width" value="0.2" units="cm"/>
      <inkml:brushProperty name="height" value="0.2" units="cm"/>
    </inkml:brush>
  </inkml:definitions>
  <inkml:trace contextRef="#ctx0" brushRef="#br0">1 70 4288 0 0,'0'-3'2816'0'0,"16"3"-2792"0"0,-2 0-24 0 0,16-3 8 0 0,-3-2-32 0 0,17-3 16 0 0,-10 1-272 0 0,10-6-136 0 0,-13-1 216 0 0,12-2 96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384"/>
    </inkml:context>
    <inkml:brush xml:id="br0">
      <inkml:brushProperty name="width" value="0.2" units="cm"/>
      <inkml:brushProperty name="height" value="0.2" units="cm"/>
    </inkml:brush>
  </inkml:definitions>
  <inkml:trace contextRef="#ctx0" brushRef="#br0">1 0 4640 0 0,'0'9'2886'0'0,"1"-8"-2783"0"0,6 16-456 0 0,-3-8 499 0 0,29 64-139 0 0,-18-34 44 0 0,24 47 1 0 0,23 37 107 0 0,-53-103-137 0 0,0-1-5 0 0,-1 1-1 0 0,-1 0 1 0 0,-1 0 0 0 0,0 0-1 0 0,-2 1 1 0 0,0 0 0 0 0,1 33-1 0 0,-5-49-31 0 0,-1-1-1 0 0,0 1 1 0 0,1-1-1 0 0,-1 0 1 0 0,-1 1-1 0 0,1-1 1 0 0,-1 0-1 0 0,1 1 0 0 0,-1-1 1 0 0,0 0-1 0 0,-1-1 1 0 0,1 1-1 0 0,-5 5 1 0 0,-1 1-158 0 0,-1-1 1 0 0,0-1 0 0 0,-14 11 0 0 0,23-18 166 0 0,-5 2-38 0 0,1 1-1 0 0,-1-1 1 0 0,0 0 0 0 0,1 0-1 0 0,-9 3 1 0 0,2-3-6 0 0,-1 0 1 0 0,-17 1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5.095"/>
    </inkml:context>
    <inkml:brush xml:id="br0">
      <inkml:brushProperty name="width" value="0.2" units="cm"/>
      <inkml:brushProperty name="height" value="0.2" units="cm"/>
    </inkml:brush>
  </inkml:definitions>
  <inkml:trace contextRef="#ctx0" brushRef="#br0">52 18 3136 0 0,'-1'-4'310'0'0,"-1"-9"1471"0"0,2 20-574 0 0,-9 86-1073 0 0,3-43-90 0 0,-8 79 20 0 0,4-59-43 0 0,1 128 0 0 0,10-161-21 0 0,18 259-30 0 0,-11-218 40 0 0,8 53 26 0 0,-15-124-29 0 0,1 1-1 0 0,0-1 0 0 0,0 1 0 0 0,1-1 0 0 0,-1 0 0 0 0,2 0 0 0 0,-1 0 0 0 0,1-1 0 0 0,0 1 0 0 0,0-1 0 0 0,1 0 0 0 0,0 0 0 0 0,0 0 0 0 0,9 7 0 0 0,16 14 231 0 0,-29-27-231 0 0,0 1 0 0 0,0-1-1 0 0,0 0 1 0 0,0 1-1 0 0,0-1 1 0 0,0 0-1 0 0,0 0 1 0 0,0 0-1 0 0,0 0 1 0 0,0 0 0 0 0,-1 0-1 0 0,1 0 1 0 0,0 0-1 0 0,0 0 1 0 0,0-1-1 0 0,0 1 1 0 0,1-1 0 0 0,16-7-3 0 0,-5 1 27 0 0,0 0 0 0 0,-1-2 0 0 0,19-15-1 0 0,-26 20-25 0 0,0-1 0 0 0,-1 0 0 0 0,0 0 0 0 0,0 0 0 0 0,0 0-1 0 0,0-1 1 0 0,-1 1 0 0 0,0-1 0 0 0,0 0 0 0 0,3-10 0 0 0,-3 7 1 0 0,-1 0-1 0 0,0 0 1 0 0,0-1 0 0 0,1-12 0 0 0,-4 18-1 0 0,1-1 1 0 0,0 1 0 0 0,-1-1 0 0 0,0 1-1 0 0,0-1 1 0 0,-1 1 0 0 0,1 0 0 0 0,-1 0-1 0 0,0-1 1 0 0,-4-6 0 0 0,4 7-3 0 0,-34-51 77 0 0,31 49-158 0 0,1 1 1 0 0,-1-1-1 0 0,0 1 0 0 0,0 1 1 0 0,0-1-1 0 0,-1 1 0 0 0,-9-6 1 0 0,13 9-88 0 0,0 0 0 0 0,0 1-1 0 0,0-1 1 0 0,0 1 0 0 0,0-1 0 0 0,0 1 0 0 0,0 0 0 0 0,0-1 0 0 0,0 1-1 0 0,0 1 1 0 0,0-1 0 0 0,0 0 0 0 0,0 0 0 0 0,0 1 0 0 0,0-1 0 0 0,0 1-1 0 0,-2 0 1 0 0,-9 1-635 0 0,13-2 781 0 0,0 0 0 0 0,-1-1 0 0 0,1 1 1 0 0,0 0-1 0 0,-1 0 0 0 0,1 0 0 0 0,0-1 0 0 0,-1 1 1 0 0,1 0-1 0 0,0-1 0 0 0,0 1 0 0 0,0 0 0 0 0,-1 0 1 0 0,1-1-1 0 0,0 1 0 0 0,0 0 0 0 0,0-1 0 0 0,-1 1 1 0 0,1 0-1 0 0,0-1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514"/>
    </inkml:context>
    <inkml:brush xml:id="br0">
      <inkml:brushProperty name="width" value="0.2" units="cm"/>
      <inkml:brushProperty name="height" value="0.2" units="cm"/>
    </inkml:brush>
  </inkml:definitions>
  <inkml:trace contextRef="#ctx0" brushRef="#br0">0 1 2720 0 0,'0'0'899'0'0,"0"10"1148"0"0,0 1-1977 0 0,1 0-1 0 0,0 0 1 0 0,0 0-1 0 0,1 0 1 0 0,0 0-1 0 0,1-1 1 0 0,1 1-1 0 0,-1-1 1 0 0,1 0-1 0 0,9 14 0 0 0,-13-23-66 0 0,48 74 162 0 0,-44-70-155 0 0,1 0-1 0 0,0 0 0 0 0,0-1 0 0 0,0 0 0 0 0,0 0 0 0 0,1 0 0 0 0,0 0 1 0 0,-1-1-1 0 0,1 0 0 0 0,1 0 0 0 0,-1-1 0 0 0,0 0 0 0 0,1 0 0 0 0,-1 0 1 0 0,9 1-1 0 0,8 0-50 0 0,1-1 1 0 0,0-1 0 0 0,24-3 0 0 0,-25 1-451 0 0,25-4-1 0 0,-41 4 284 0 0,0-1-1 0 0,0 0 0 0 0,0 0 1 0 0,0 0-1 0 0,0-1 0 0 0,0 0 1 0 0,11-7-1 0 0,0-8-83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861"/>
    </inkml:context>
    <inkml:brush xml:id="br0">
      <inkml:brushProperty name="width" value="0.2" units="cm"/>
      <inkml:brushProperty name="height" value="0.2" units="cm"/>
    </inkml:brush>
  </inkml:definitions>
  <inkml:trace contextRef="#ctx0" brushRef="#br0">132 0 3904 0 0,'-1'0'103'0'0,"-1"0"0"0"0,1 1 0 0 0,-1-1 0 0 0,1 0 0 0 0,0 1 0 0 0,-1-1-1 0 0,1 1 1 0 0,0-1 0 0 0,-1 1 0 0 0,1 0 0 0 0,0-1 0 0 0,0 1 0 0 0,-1 0 0 0 0,1 0 0 0 0,0 0 0 0 0,0 0 0 0 0,0 0 0 0 0,0 0 0 0 0,0 0 0 0 0,1 0 0 0 0,-1 0 0 0 0,0 1-1 0 0,0-1 1 0 0,0 2 0 0 0,-2 4-13 0 0,0 0 0 0 0,0 1 0 0 0,-1 10-1 0 0,-2 2 33 0 0,-15 50-3 0 0,-20 123-1 0 0,40-188-117 0 0,-8 48-784 0 0,3 0 0 0 0,1 56 0 0 0,6-70 92 0 0,-1-38 657 0 0,0 1 0 0 0,1-1 0 0 0,-1 1 1 0 0,1-1-1 0 0,-1 0 0 0 0,1 1 0 0 0,-1-1 0 0 0,1 0 1 0 0,0 0-1 0 0,1 2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188"/>
    </inkml:context>
    <inkml:brush xml:id="br0">
      <inkml:brushProperty name="width" value="0.2" units="cm"/>
      <inkml:brushProperty name="height" value="0.2" units="cm"/>
    </inkml:brush>
  </inkml:definitions>
  <inkml:trace contextRef="#ctx0" brushRef="#br0">19 81 4256 0 0,'-19'-12'1393'0'0,"21"13"-1327"0"0,0-1 0 0 0,0 0 0 0 0,-1 1 0 0 0,1-1 0 0 0,0 0 0 0 0,0 0 1 0 0,0 0-1 0 0,0-1 0 0 0,-1 1 0 0 0,1 0 0 0 0,0-1 0 0 0,2 0 0 0 0,30-9 534 0 0,-24 7-540 0 0,188-40-1014 0 0,-167 35-403 0 0,-21 4 1076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533"/>
    </inkml:context>
    <inkml:brush xml:id="br0">
      <inkml:brushProperty name="width" value="0.2" units="cm"/>
      <inkml:brushProperty name="height" value="0.2" units="cm"/>
    </inkml:brush>
  </inkml:definitions>
  <inkml:trace contextRef="#ctx0" brushRef="#br0">125 20 3776 0 0,'-3'-19'3254'0'0,"3"23"-3238"0"0,0 0 0 0 0,-1 1-1 0 0,0-1 1 0 0,0 0 0 0 0,-3 8-1 0 0,0 3-10 0 0,1-4-3 0 0,-15 61 5 0 0,-29 189 80 0 0,12 48 60 0 0,33-280-145 0 0,-4 138-22 0 0,7-145 17 0 0,0-1-1 0 0,2 0 1 0 0,0 0-1 0 0,1 0 1 0 0,13 36-1 0 0,-15-51 11 0 0,0-1-1 0 0,1 0 0 0 0,-1 0 1 0 0,7 10-1 0 0,-7-14-4 0 0,-1 1 0 0 0,0-1 0 0 0,1 0 0 0 0,-1 1 0 0 0,1-1 0 0 0,-1 0 0 0 0,1 0 0 0 0,-1 0 0 0 0,1 0 0 0 0,0 0 0 0 0,0-1 0 0 0,-1 1 0 0 0,1 0 0 0 0,0-1 0 0 0,0 1 0 0 0,0-1 0 0 0,0 0 0 0 0,0 0 0 0 0,2 1 0 0 0,0-2 4 0 0,1 1 0 0 0,-1-1 0 0 0,0 0 0 0 0,0 0 0 0 0,0 0 0 0 0,0 0-1 0 0,0-1 1 0 0,0 1 0 0 0,0-1 0 0 0,-1 0 0 0 0,1 0 0 0 0,-1-1 0 0 0,1 1 0 0 0,-1-1 0 0 0,0 1 0 0 0,0-1 0 0 0,0 0-1 0 0,0-1 1 0 0,0 1 0 0 0,-1 0 0 0 0,1-1 0 0 0,-1 1 0 0 0,0-1 0 0 0,0 0 0 0 0,-1 0 0 0 0,3-7 0 0 0,-2 6 2 0 0,0-1 0 0 0,0-1 0 0 0,-1 1 1 0 0,0 0-1 0 0,0 0 0 0 0,0 0 0 0 0,-1-1 1 0 0,0 1-1 0 0,0 0 0 0 0,-1 0 0 0 0,0-1 1 0 0,0 1-1 0 0,0 0 0 0 0,-1 0 0 0 0,0 0 1 0 0,0 0-1 0 0,-6-11 0 0 0,3 10-139 0 0,0-1 1 0 0,-1 1-1 0 0,0 0 0 0 0,0 0 1 0 0,-1 1-1 0 0,0-1 0 0 0,0 1 1 0 0,0 1-1 0 0,-1 0 0 0 0,1 0 1 0 0,-2 0-1 0 0,-13-5 0 0 0,11 6-75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653"/>
    </inkml:context>
    <inkml:brush xml:id="br0">
      <inkml:brushProperty name="width" value="0.2" units="cm"/>
      <inkml:brushProperty name="height" value="0.2" units="cm"/>
    </inkml:brush>
  </inkml:definitions>
  <inkml:trace contextRef="#ctx0" brushRef="#br0">72 242 3200 0 0,'29'31'1487'0'0,"-25"-27"-1351"0"0,0 0 0 0 0,1 0 1 0 0,-1 0-1 0 0,1-1 0 0 0,7 6 1 0 0,-9-8-104 0 0,-1 0 0 0 0,1 0 1 0 0,-1 0-1 0 0,1 0 0 0 0,0 0 1 0 0,0 0-1 0 0,-1-1 1 0 0,1 0-1 0 0,0 1 0 0 0,0-1 1 0 0,0 0-1 0 0,-1 0 0 0 0,1 0 1 0 0,0-1-1 0 0,0 1 0 0 0,0-1 1 0 0,3 0-1 0 0,0-2-17 0 0,0 0 0 0 0,0 0 1 0 0,0 0-1 0 0,0-1 0 0 0,-1 0 0 0 0,1 0 0 0 0,-1 0 1 0 0,0-1-1 0 0,0 0 0 0 0,0 0 0 0 0,-1 0 0 0 0,6-9 0 0 0,1-3 38 0 0,-1-1-1 0 0,0 0 1 0 0,7-21-1 0 0,-14 31-12 0 0,-1-1-1 0 0,0 0 1 0 0,-1 0-1 0 0,1 0 1 0 0,-1 0-1 0 0,-1 0 1 0 0,0-10-1 0 0,0 19-39 0 0,0-2 14 0 0,-1-1 0 0 0,1 1 0 0 0,0 0 0 0 0,-1 0 0 0 0,1-1 0 0 0,-1 1 0 0 0,1 0 0 0 0,-1 0 0 0 0,0 0 0 0 0,0 0 0 0 0,0 0 0 0 0,0 0 0 0 0,0 0 0 0 0,-1 0 0 0 0,-1-2-1 0 0,0 1 9 0 0,1 0-13 0 0,0 1 1 0 0,-1-1 0 0 0,1 1-1 0 0,-1 0 1 0 0,0 0 0 0 0,0 0-1 0 0,0 0 1 0 0,0 0 0 0 0,0 1-1 0 0,0 0 1 0 0,0-1 0 0 0,0 1-1 0 0,-1 0 1 0 0,1 0-1 0 0,-5 0 1 0 0,-5-1-25 0 0,-1 1 0 0 0,-17 0 1 0 0,30 1 10 0 0,-16 1-296 0 0,-1 1-1 0 0,1 1 0 0 0,0 0 0 0 0,0 1 0 0 0,0 1 1 0 0,-30 13-1 0 0,22-8-221 0 0,6-5 266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496"/>
    </inkml:context>
    <inkml:brush xml:id="br0">
      <inkml:brushProperty name="width" value="0.2" units="cm"/>
      <inkml:brushProperty name="height" value="0.2" units="cm"/>
    </inkml:brush>
  </inkml:definitions>
  <inkml:trace contextRef="#ctx0" brushRef="#br0">2 0 3328 0 0,'-1'1'1778'0'0,"7"2"-1070"0"0,7 1-621 0 0,22 2-52 0 0,2-2-1 0 0,-1-1 0 0 0,38-3 1 0 0,-55 0-18 0 0,112-8 128 0 0,-111 8-87 0 0,-13-1 6 0 0,0 1 0 0 0,1 0 0 0 0,-1 1 0 0 0,0 0 0 0 0,9 2-1 0 0,-15-3-51 0 0,1 1-1 0 0,-1-1 0 0 0,0 1 0 0 0,0 0 0 0 0,0 0 0 0 0,1 0 1 0 0,-1 0-1 0 0,0 0 0 0 0,0 0 0 0 0,0 0 0 0 0,-1 0 0 0 0,1 0 0 0 0,0 0 1 0 0,0 0-1 0 0,0 1 0 0 0,-1-1 0 0 0,1 0 0 0 0,-1 0 0 0 0,1 1 0 0 0,-1-1 1 0 0,0 1-1 0 0,1-1 0 0 0,-1 0 0 0 0,0 3 0 0 0,1 6 27 0 0,0 0 1 0 0,-1 14-1 0 0,0-13-25 0 0,-4 83 51 0 0,2-65-33 0 0,-8 38-1 0 0,-2 18 12 0 0,-5 149-13 0 0,8-6-2435 0 0,11-197 1775 0 0,-2-30 610 0 0,1 0 0 0 0,-1 0 0 0 0,0 0 0 0 0,0 0 0 0 0,1-1 0 0 0,-1 1 0 0 0,1 0 0 0 0,-1 0 0 0 0,1-1 0 0 0,-1 1 0 0 0,1 0 0 0 0,-1-1 0 0 0,1 1 0 0 0,0 0 0 0 0,0 0 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841"/>
    </inkml:context>
    <inkml:brush xml:id="br0">
      <inkml:brushProperty name="width" value="0.2" units="cm"/>
      <inkml:brushProperty name="height" value="0.2" units="cm"/>
    </inkml:brush>
  </inkml:definitions>
  <inkml:trace contextRef="#ctx0" brushRef="#br0">6 8 4384 0 0,'-5'0'2640'0'0,"10"8"-2552"0"0,13-8-112 0 0,-1 0 16 0 0,22 0 0 0 0,-8 0-16 0 0,13-5 0 0 0,-8 2-448 0 0,3 0-176 0 0,-4-2 304 0 0,-1 5 168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003"/>
    </inkml:context>
    <inkml:brush xml:id="br0">
      <inkml:brushProperty name="width" value="0.2" units="cm"/>
      <inkml:brushProperty name="height" value="0.2" units="cm"/>
    </inkml:brush>
  </inkml:definitions>
  <inkml:trace contextRef="#ctx0" brushRef="#br0">311 1 2496 0 0,'0'0'2743'0'0,"-1"10"-1829"0"0,-25 70-467 0 0,5-24-298 0 0,-48 125 163 0 0,46-125-257 0 0,-65 186 30 0 0,62-162-130 0 0,-26 101-1382 0 0,51-176 1217 0 0,-1 0 0 0 0,1 1 0 0 0,1-1 0 0 0,-1 0-1 0 0,1 1 1 0 0,0-1 0 0 0,1 9 0 0 0,0-13 199 0 0,-1-1 1 0 0,0-1-1 0 0,1 1 1 0 0,-1 0-1 0 0,0 0 1 0 0,0 0-1 0 0,1 0 1 0 0,-1 0-1 0 0,0 0 1 0 0,0 0-1 0 0,1 0 1 0 0,-1 0-1 0 0,0 0 1 0 0,0-1-1 0 0,1 1 1 0 0,-1 0-1 0 0,0 0 1 0 0,0 0-1 0 0,0 0 1 0 0,1-1-1 0 0,-1 1 1 0 0,0 0-1 0 0,0 0 1 0 0,0-1-1 0 0,0 1 1 0 0,1 0-1 0 0,-1 0 1 0 0,0-1-1 0 0,0 1 1 0 0,0 0-1 0 0,0-1 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379"/>
    </inkml:context>
    <inkml:brush xml:id="br0">
      <inkml:brushProperty name="width" value="0.2" units="cm"/>
      <inkml:brushProperty name="height" value="0.2" units="cm"/>
    </inkml:brush>
  </inkml:definitions>
  <inkml:trace contextRef="#ctx0" brushRef="#br0">6 155 3200 0 0,'0'8'355'0'0,"1"1"-1"0"0,0-1 1 0 0,1 0 0 0 0,3 12-1 0 0,-4-18-324 0 0,-1-1 0 0 0,1 1 1 0 0,0-1-1 0 0,0 1 0 0 0,0-1 0 0 0,0 1 0 0 0,0-1 0 0 0,0 0 0 0 0,0 1 1 0 0,0-1-1 0 0,0 0 0 0 0,3 2 0 0 0,2 2 49 0 0,-4-3-60 0 0,0 1 0 0 0,1-1-1 0 0,-1 0 1 0 0,1 0 0 0 0,-1 0 0 0 0,1 0 0 0 0,0 0 0 0 0,0-1-1 0 0,0 1 1 0 0,0-1 0 0 0,0 0 0 0 0,0 0 0 0 0,0 0 0 0 0,0 0-1 0 0,7 1 1 0 0,-5-2-5 0 0,0 0-1 0 0,0 0 0 0 0,0-1 1 0 0,0 1-1 0 0,0-1 0 0 0,1 0 1 0 0,-1-1-1 0 0,-1 1 0 0 0,9-4 1 0 0,-6 2-1 0 0,0-1 0 0 0,0 0 1 0 0,0 0-1 0 0,-1 0 0 0 0,1-1 1 0 0,-1 0-1 0 0,0-1 0 0 0,0 1 1 0 0,-1-1-1 0 0,0 0 0 0 0,0 0 1 0 0,0-1-1 0 0,4-7 0 0 0,-6 6 6 0 0,1-1 0 0 0,-1 1 0 0 0,-1-1 0 0 0,1 1 0 0 0,-2-1 0 0 0,2-10 0 0 0,-2 14-5 0 0,-1 0 1 0 0,0 0-1 0 0,0 0 0 0 0,-1 0 0 0 0,1 0 1 0 0,-1 0-1 0 0,0 0 0 0 0,0 0 0 0 0,-1 0 1 0 0,1 0-1 0 0,-5-8 0 0 0,4 10-3 0 0,1 1-1 0 0,0 0 1 0 0,-1 0 0 0 0,0 0-1 0 0,0 0 1 0 0,1 0 0 0 0,-1 0-1 0 0,0 1 1 0 0,0-1-1 0 0,-1 0 1 0 0,1 1 0 0 0,0 0-1 0 0,0 0 1 0 0,-1-1 0 0 0,1 1-1 0 0,-1 1 1 0 0,1-1 0 0 0,-1 0-1 0 0,-3 0 1 0 0,3 1-10 0 0,-1-1 0 0 0,0 1 1 0 0,0 0-1 0 0,1 1 0 0 0,-1-1 1 0 0,0 1-1 0 0,0 0 0 0 0,1 0 0 0 0,-1 0 1 0 0,1 0-1 0 0,-1 0 0 0 0,-6 4 0 0 0,-2 4-36 0 0,0-1 0 0 0,0 1-1 0 0,-12 14 1 0 0,-12 8-858 0 0,31-27 679 0 0,1-1-6 0 0,-1 1-1 0 0,0 0 1 0 0,1 0 0 0 0,0 0-1 0 0,-6 8 1 0 0,3 5-96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2.754"/>
    </inkml:context>
    <inkml:brush xml:id="br0">
      <inkml:brushProperty name="width" value="0.2" units="cm"/>
      <inkml:brushProperty name="height" value="0.2" units="cm"/>
    </inkml:brush>
  </inkml:definitions>
  <inkml:trace contextRef="#ctx0" brushRef="#br0">14 1 2816 0 0,'0'0'2619'0'0,"0"8"-2657"0"0,1 8 49 0 0,1 1 0 0 0,6 25 1 0 0,-1-5-7 0 0,0 13 50 0 0,1 1-1 0 0,29 86 1 0 0,-36-133-52 0 0,32 90 117 0 0,27 132-1 0 0,-45-157-10 0 0,7 46 100 0 0,-20-102-158 0 0,-2 0 0 0 0,1 0 0 0 0,-1 0 0 0 0,-1 0-1 0 0,-1 0 1 0 0,-4 21 0 0 0,5-32-58 0 0,0 1 0 0 0,0-1-1 0 0,0 0 1 0 0,0 1 0 0 0,0-1 0 0 0,0 0 0 0 0,-1 0 0 0 0,1 0 0 0 0,-1 0 0 0 0,0-1 0 0 0,1 1 0 0 0,-1 0-1 0 0,0-1 1 0 0,0 1 0 0 0,0-1 0 0 0,0 1 0 0 0,-1-1 0 0 0,1 0 0 0 0,0 0 0 0 0,0 0 0 0 0,-1 0 0 0 0,1-1-1 0 0,0 1 1 0 0,-5 0 0 0 0,-2 1-167 0 0,0-1 0 0 0,0-1-1 0 0,0 0 1 0 0,-18-2 0 0 0,-14-4-192 0 0,-16-8 169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3.141"/>
    </inkml:context>
    <inkml:brush xml:id="br0">
      <inkml:brushProperty name="width" value="0.2" units="cm"/>
      <inkml:brushProperty name="height" value="0.2" units="cm"/>
    </inkml:brush>
  </inkml:definitions>
  <inkml:trace contextRef="#ctx0" brushRef="#br0">7 1 3776 0 0,'-6'1'1525'0'0,"10"3"-861"0"0,17 6-650 0 0,-10-5 63 0 0,-3-1-66 0 0,0 0 0 0 0,0 0 0 0 0,0-1-1 0 0,0 0 1 0 0,0-1 0 0 0,1 1 0 0 0,-1-2 0 0 0,12 2 0 0 0,9-1 2 0 0,32-2-1 0 0,-26-1-53 0 0,-28 1-13 0 0,-2 0-80 0 0,1 0 0 0 0,0 0 0 0 0,-1 0 0 0 0,1 1 1 0 0,0 0-1 0 0,-1 0 0 0 0,1 0 0 0 0,-1 1 0 0 0,6 1 0 0 0,4 9-27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006"/>
    </inkml:context>
    <inkml:brush xml:id="br0">
      <inkml:brushProperty name="width" value="0.2" units="cm"/>
      <inkml:brushProperty name="height" value="0.2" units="cm"/>
    </inkml:brush>
  </inkml:definitions>
  <inkml:trace contextRef="#ctx0" brushRef="#br0">46 43 3008 0 0,'0'-9'644'0'0,"0"-21"1541"0"0,2 26-1620 0 0,0 17-598 0 0,10 40 48 0 0,-8-39-4 0 0,-1-1-1 0 0,2 19 1 0 0,-3 3 55 0 0,14 69 0 0 0,-2-1 43 0 0,-5-34-70 0 0,-1 7 4 0 0,-4-42-12 0 0,9 47-1 0 0,-10-70-17 0 0,-1 1 0 0 0,0 14-1 0 0,3 14 23 0 0,-4-35-23 0 0,-1 1 1 0 0,1-1-1 0 0,-1 1 0 0 0,0-1 1 0 0,0 1-1 0 0,0-1 0 0 0,-1 0 1 0 0,0 1-1 0 0,0-1 0 0 0,0 0 0 0 0,-2 6 1 0 0,2-9-28 0 0,0 1 0 0 0,0-1-1 0 0,-1 0 1 0 0,1 1 0 0 0,0-1 0 0 0,-1 0 0 0 0,0 0 0 0 0,1 0 0 0 0,-1 0 0 0 0,0 0 0 0 0,0 0 0 0 0,0-1 0 0 0,0 1 0 0 0,0-1 0 0 0,0 1-1 0 0,-1-1 1 0 0,1 0 0 0 0,0 0 0 0 0,-1 0 0 0 0,1 0 0 0 0,-1 0 0 0 0,1 0 0 0 0,-1-1 0 0 0,-4 1 0 0 0,2-1-72 0 0,0 1 0 0 0,0-1 0 0 0,0 0 1 0 0,0-1-1 0 0,0 1 0 0 0,0-1 0 0 0,0 0 0 0 0,-7-3 0 0 0,-30-13-79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390"/>
    </inkml:context>
    <inkml:brush xml:id="br0">
      <inkml:brushProperty name="width" value="0.2" units="cm"/>
      <inkml:brushProperty name="height" value="0.2" units="cm"/>
    </inkml:brush>
  </inkml:definitions>
  <inkml:trace contextRef="#ctx0" brushRef="#br0">0 0 3808 0 0,'0'7'1744'0'0,"14"2"-1240"0"0,-9-9-432 0 0,3 5-8 0 0,16-2-16 0 0,-2 2-8 0 0,10-5-24 0 0,-9 0-400 0 0,31 0-176 0 0,-12 0 280 0 0,12 0 136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3.663"/>
    </inkml:context>
    <inkml:brush xml:id="br0">
      <inkml:brushProperty name="width" value="0.2" units="cm"/>
      <inkml:brushProperty name="height" value="0.2" units="cm"/>
    </inkml:brush>
  </inkml:definitions>
  <inkml:trace contextRef="#ctx0" brushRef="#br0">153 0 3328 0 0,'1'6'2151'0'0,"0"-3"-2144"0"0,0 1 0 0 0,0-1 0 0 0,-1 1 0 0 0,1-1 0 0 0,-1 6 0 0 0,-17 233 412 0 0,-25 58-190 0 0,-13 155-52 0 0,16 83-83 0 0,34 109-42 0 0,24 12 5 0 0,10 93-29 0 0,-6 7 40 0 0,-3 8-23 0 0,5-24-45 0 0,9-12-1 0 0,1-45 22 0 0,-5-36-15 0 0,-9-60-34 0 0,-19-496 28 0 0,6 155 0 0 0,12 210 0 0 0,3-97 0 0 0,-23-352 0 0 0,23 318 0 0 0,-13-219 0 0 0,0 52 2 0 0,-1 51 2 0 0,1 64-10 0 0,-10 65 38 0 0,5-298-20 0 0,-5-40-12 0 0,0 0-1 0 0,0-1 1 0 0,1 1 0 0 0,-1 0 0 0 0,1-1 0 0 0,0 1-1 0 0,-1-1 1 0 0,1 1 0 0 0,0-1 0 0 0,1 1 0 0 0,-1-1-1 0 0,0 0 1 0 0,1 1 0 0 0,-1-1 0 0 0,1 0 0 0 0,0 0-1 0 0,0 0 1 0 0,0 0 0 0 0,0-1 0 0 0,0 1 0 0 0,0 0-1 0 0,0-1 1 0 0,1 0 0 0 0,4 3 0 0 0,3 0 4 0 0,1 0 0 0 0,-1 0-1 0 0,1-1 1 0 0,16 2 0 0 0,-21-4-5 0 0,394 46-7 0 0,-97-17-23 0 0,125 24 45 0 0,-79-18-2 0 0,262 7-7 0 0,-139-27 35 0 0,-166-12-23 0 0,120-4-19 0 0,696-20-6 0 0,-535-9 8 0 0,-195 8 0 0 0,211-8 17 0 0,377-7-2 0 0,-663 24-13 0 0,224-11 10 0 0,78-5-17 0 0,-348 16-2 0 0,138-8 22 0 0,-339 14 12 0 0,40-2 67 0 0,-110 8-101 0 0,1 0-1 0 0,-1 0 0 0 0,1 0 0 0 0,-1 0 0 0 0,1 0 0 0 0,-1 0 1 0 0,1 0-1 0 0,-1 0 0 0 0,1 0 0 0 0,-1-1 0 0 0,1 1 0 0 0,-1 0 0 0 0,1 0 1 0 0,-1 0-1 0 0,0 0 0 0 0,1-1 0 0 0,-1 1 0 0 0,1 0 0 0 0,0-1 0 0 0,-1-10-671 0 0,0 3 631 0 0,-3-30-46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6.727"/>
    </inkml:context>
    <inkml:brush xml:id="br0">
      <inkml:brushProperty name="width" value="0.2" units="cm"/>
      <inkml:brushProperty name="height" value="0.2" units="cm"/>
    </inkml:brush>
  </inkml:definitions>
  <inkml:trace contextRef="#ctx0" brushRef="#br0">10 146 3456 0 0,'-9'8'1132'0'0,"9"-8"-1111"0"0,0 0 0 0 0,0 0 0 0 0,0 0 0 0 0,0 0 0 0 0,0 0 0 0 0,0 0 0 0 0,-1 0 0 0 0,1 1 0 0 0,0-1 0 0 0,0 0 0 0 0,0 0 0 0 0,0 0 0 0 0,0 0 0 0 0,0 0 0 0 0,0 0 0 0 0,0 1 0 0 0,0-1 0 0 0,0 0 0 0 0,0 0 0 0 0,0 0 0 0 0,0 0 0 0 0,1 0 0 0 0,-1 2 252 0 0,1-2-252 0 0,-1 0 0 0 0,0 0 0 0 0,0 0 0 0 0,0 0 0 0 0,0 0 0 0 0,0 0 0 0 0,22 3 689 0 0,-13-3-901 0 0,156 13 95 0 0,267-21 196 0 0,26-25 81 0 0,-415 30-170 0 0,376-28 44 0 0,-301 23-54 0 0,554-34 47 0 0,-403 29-29 0 0,67-1 4 0 0,1604-7 134 0 0,-1903 21-155 0 0,764 9 56 0 0,46 5 10 0 0,-650-11-58 0 0,410 4 25 0 0,356 20-4 0 0,-673-16-23 0 0,599 34 3 0 0,-480-22-21 0 0,152 29 33 0 0,187 83 9 0 0,-730-131-31 0 0,145 39-17 0 0,-117-26 13 0 0,19 7 49 0 0,-60-23-42 0 0,-1 1 0 0 0,1 0-1 0 0,0 1 1 0 0,7 4 0 0 0,-11-6-3 0 0,1 0 0 0 0,-1-1 0 0 0,0 1 0 0 0,1 0 0 0 0,-1 0 0 0 0,0 0 0 0 0,0 1 0 0 0,0-1 0 0 0,0 0 0 0 0,0 0 0 0 0,0 1 0 0 0,0-1 0 0 0,0 0 0 0 0,-1 1 0 0 0,1-1 0 0 0,0 3 0 0 0,-1-2 64 0 0,1-1-46 0 0,1 2-8 0 0,-1-2-13 0 0,0 0-1 0 0,0 0 1 0 0,-1 0 0 0 0,1 0 0 0 0,0 0-1 0 0,1 0 1 0 0,-1 0 0 0 0,0 0 0 0 0,0-1-1 0 0,0 1 1 0 0,0 0 0 0 0,1-1 0 0 0,-1 1-1 0 0,2 0 1 0 0,12 7-19 0 0,-7-2 20 0 0,0-4 1 0 0,-4 4 2 0 0,-3-5 8 0 0,2 0-18 0 0,-2-1 9 0 0,0 0-1 0 0,-1 0 1 0 0,1 1 0 0 0,0-1 0 0 0,0 0-1 0 0,-1 0 1 0 0,1 1 0 0 0,0-1 0 0 0,0 1-1 0 0,-1-1 1 0 0,1 1 0 0 0,0-1 0 0 0,-1 1 0 0 0,1-1-1 0 0,-1 1 1 0 0,1 0 0 0 0,-1-1 0 0 0,1 1-1 0 0,-1 0 1 0 0,1-1 0 0 0,-1 1 0 0 0,0 0-1 0 0,1-1 1 0 0,-1 3 0 0 0,1 1 1 0 0,0 0-1 0 0,0 0 1 0 0,-1 1 0 0 0,0 6 0 0 0,-15 518 32 0 0,-13-66 18 0 0,12 68-22 0 0,12-313-29 0 0,5 101-20 0 0,1-108 19 0 0,23 364 43 0 0,68 399-24 0 0,-6 14 19 0 0,-56 808 50 0 0,-70-1051-84 0 0,-5-161 21 0 0,36-470-22 0 0,-2 99-2 0 0,24 286 0 0 0,30-89-1 0 0,12 86 40 0 0,-66-127-3 0 0,7-344-31 0 0,-10 40-1 0 0,-1 11 1 0 0,-2 33 0 0 0,6-54-8 0 0,-3 95 0 0 0,13 14 135 0 0,0-162-116 0 0,-4 4-13 0 0,4-5-22 0 0,-1 3-44 0 0,-1 3 64 0 0,0 0-1 0 0,1 0 0 0 0,0 1 0 0 0,0-1 0 0 0,0 9 0 0 0,1 173-112 0 0,0-188 225 0 0,-1 1-113 0 0,0 0 11 0 0,-1-1 0 0 0,1 0-1 0 0,-1 1 1 0 0,1-1 0 0 0,-1 0 0 0 0,-1 1 0 0 0,-100 18 49 0 0,0-6 0 0 0,-108 2 1 0 0,205-16-62 0 0,-296 20-32 0 0,142-9 15 0 0,27-2 3 0 0,-235 26 58 0 0,63-27-25 0 0,230-8-19 0 0,-301-28 32 0 0,319 21-48 0 0,-59-17 1 0 0,95 18 14 0 0,14 3 0 0 0,1 2 1 0 0,0-1-1 0 0,-1 1 1 0 0,1 0-1 0 0,-1 0 1 0 0,1 0-1 0 0,-9 1 1 0 0,6 0-27 0 0,2-1 26 0 0,6-2-3 0 0,1 2-16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4.013"/>
    </inkml:context>
    <inkml:brush xml:id="br0">
      <inkml:brushProperty name="width" value="0.2" units="cm"/>
      <inkml:brushProperty name="height" value="0.2" units="cm"/>
    </inkml:brush>
  </inkml:definitions>
  <inkml:trace contextRef="#ctx0" brushRef="#br0">1 3119 2528 0 0,'0'0'2127'0'0,"1"0"-1894"0"0,105 5 659 0 0,-65-5-757 0 0,67-1-26 0 0,81-5 23 0 0,-70 0-82 0 0,66 0 14 0 0,33 20-48 0 0,-7-2 28 0 0,-18-11 7 0 0,-4-1-6 0 0,321 0 5 0 0,-379-10-63 0 0,-2-1 14 0 0,247 11 56 0 0,-375 0-49 0 0,13 0 7 0 0,97 0 71 0 0,-109 0-78 0 0,-2-15 188 0 0,-1-28-112 0 0,6-161-50 0 0,-4 61-32 0 0,-2 86-11 0 0,-4-100 8 0 0,-7-36-3 0 0,-1 5 1 0 0,-9-173 10 0 0,-18-30-26 0 0,6 91 6 0 0,15 69-17 0 0,15 190 44 0 0,-1-16-9 0 0,2-169-44 0 0,-2 167-1 0 0,0 6 46 0 0,2-338-129 0 0,-9 392-137 0 0,-7 5 223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8.675"/>
    </inkml:context>
    <inkml:brush xml:id="br0">
      <inkml:brushProperty name="width" value="0.2" units="cm"/>
      <inkml:brushProperty name="height" value="0.2" units="cm"/>
    </inkml:brush>
  </inkml:definitions>
  <inkml:trace contextRef="#ctx0" brushRef="#br0">0 1 3136 0 0,'0'0'1011'0'0,"11"3"218"0"0,-8 1-1222 0 0,0-1 0 0 0,-1 1 0 0 0,1 0 1 0 0,-1 0-1 0 0,0 0 0 0 0,0 0 0 0 0,2 8 0 0 0,9 37 68 0 0,-4-17-42 0 0,-4-11-11 0 0,5 25 0 0 0,0 4-14 0 0,-5-31 5 0 0,-2 1-1 0 0,-1-1 0 0 0,1 30 1 0 0,-1-4 13 0 0,6 21 1 0 0,-4-38-14 0 0,1 47 0 0 0,2 71 37 0 0,-3-80-25 0 0,-1-20-12 0 0,4 145 42 0 0,-1-40-30 0 0,0-26-22 0 0,0 35 63 0 0,0-52-27 0 0,6 232 48 0 0,4 34-34 0 0,-8-40-13 0 0,-7-255-29 0 0,6 162 1 0 0,-1-82-4 0 0,7 229 36 0 0,-3-28 1 0 0,3-7 6 0 0,0-51-31 0 0,-3 156-970 0 0,-10-464 803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9.544"/>
    </inkml:context>
    <inkml:brush xml:id="br0">
      <inkml:brushProperty name="width" value="0.2" units="cm"/>
      <inkml:brushProperty name="height" value="0.2" units="cm"/>
    </inkml:brush>
  </inkml:definitions>
  <inkml:trace contextRef="#ctx0" brushRef="#br0">1 550 3200 0 0,'0'1'106'0'0,"1"0"0"0"0,0-1 1 0 0,-1 1-1 0 0,1 0 0 0 0,0-1 0 0 0,0 1 1 0 0,-1-1-1 0 0,1 1 0 0 0,0-1 0 0 0,0 0 0 0 0,0 1 1 0 0,0-1-1 0 0,0 0 0 0 0,0 0 0 0 0,0 0 1 0 0,-1 1-1 0 0,3-1 0 0 0,-3 0-77 0 0,15 1 103 0 0,-1 0-1 0 0,26-2 1 0 0,-13 1-70 0 0,212-5 182 0 0,72-28 9 0 0,-309 32-252 0 0,447-80 105 0 0,-278 43-82 0 0,160-33 30 0 0,230-31 83 0 0,-111 52 0 0 0,-336 40-117 0 0,206-13 36 0 0,-128 10-10 0 0,244-30 40 0 0,-24-10-15 0 0,-30 29 25 0 0,-375 22-446 0 0,-15-4-139 0 0,1 3 383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0.728"/>
    </inkml:context>
    <inkml:brush xml:id="br0">
      <inkml:brushProperty name="width" value="0.2" units="cm"/>
      <inkml:brushProperty name="height" value="0.2" units="cm"/>
    </inkml:brush>
  </inkml:definitions>
  <inkml:trace contextRef="#ctx0" brushRef="#br0">27 10 3680 0 0,'0'-9'2272'0'0,"0"22"-1758"0"0,0 40-458 0 0,-4 103 82 0 0,-2-72-196 0 0,-10 262-940 0 0,16-336 762 0 0,-1-5-36 0 0,1 0 0 0 0,0 0 0 0 0,1 0 0 0 0,-1 0 0 0 0,1 0 0 0 0,0 0 0 0 0,0 0 0 0 0,1 0 0 0 0,2 7 0 0 0,5 7-760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115"/>
    </inkml:context>
    <inkml:brush xml:id="br0">
      <inkml:brushProperty name="width" value="0.2" units="cm"/>
      <inkml:brushProperty name="height" value="0.2" units="cm"/>
    </inkml:brush>
  </inkml:definitions>
  <inkml:trace contextRef="#ctx0" brushRef="#br0">31 1 3936 0 0,'-30'31'2532'0'0,"46"-31"-2384"0"0,10 3-144 0 0,45-1-1 0 0,-41-3-2 0 0,202 1-429 0 0,-191-2 262 0 0,-2-9 80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479"/>
    </inkml:context>
    <inkml:brush xml:id="br0">
      <inkml:brushProperty name="width" value="0.2" units="cm"/>
      <inkml:brushProperty name="height" value="0.2" units="cm"/>
    </inkml:brush>
  </inkml:definitions>
  <inkml:trace contextRef="#ctx0" brushRef="#br0">61 14 4032 0 0,'-7'-12'1301'0'0,"7"12"-1291"0"0,0 0 0 0 0,0 0 0 0 0,0 0 0 0 0,0-1 0 0 0,0 1 0 0 0,-1 0 0 0 0,1 0 0 0 0,0 0 0 0 0,0 0 0 0 0,0 0 0 0 0,0 0 0 0 0,0 0 0 0 0,0 0 0 0 0,0-1 0 0 0,-1 1 0 0 0,1 0 0 0 0,0 0 0 0 0,0 0 0 0 0,0 0 0 0 0,0 0 0 0 0,0 0 0 0 0,-1 0 0 0 0,1 0 0 0 0,0 0 0 0 0,0 0 0 0 0,0 0 0 0 0,0 0 0 0 0,-1 0 0 0 0,1 0 0 0 0,0 0 0 0 0,0 0 0 0 0,0 0 0 0 0,0 0 0 0 0,0 0 0 0 0,-1 0 0 0 0,1 0 0 0 0,0 0 0 0 0,0 1 0 0 0,0-1 0 0 0,0 0 0 0 0,0 0 0 0 0,-1 0 0 0 0,1 0 0 0 0,0 0 0 0 0,0 0 0 0 0,0 0 0 0 0,0 0 0 0 0,0 1 0 0 0,0-1 0 0 0,0 0 0 0 0,0 0 0 0 0,-3 1 31 0 0,0 0-1 0 0,1 0 1 0 0,-1 0-1 0 0,1 1 0 0 0,-1-1 0 0 0,1 1 1 0 0,-1-1-1 0 0,1 1 0 0 0,0 0 0 0 0,0-1 1 0 0,0 1-1 0 0,0 0 0 0 0,0 1 0 0 0,1-1 1 0 0,-1 0-1 0 0,0 0 0 0 0,0 3 0 0 0,0 3-40 0 0,0-1 0 0 0,1 0 0 0 0,-1 1 0 0 0,2-1 0 0 0,-1 1 0 0 0,1-1 0 0 0,1 1 0 0 0,-1-1 0 0 0,1 1 0 0 0,0-1 0 0 0,1 0 0 0 0,0 1 0 0 0,0-1 0 0 0,0 0-1 0 0,1 0 1 0 0,0 0 0 0 0,5 6 0 0 0,6 12-6 0 0,2-1 0 0 0,36 43 0 0 0,-51-66 7 0 0,15 19-2 0 0,2-1 0 0 0,0 0 0 0 0,31 23 0 0 0,-41-35-14 0 0,1-2-1 0 0,-1 1 1 0 0,1-1-1 0 0,1 0 0 0 0,-1-1 1 0 0,1 0-1 0 0,0-1 1 0 0,0 0-1 0 0,0 0 0 0 0,0-1 1 0 0,14 1-1 0 0,-18-3-127 0 0,1 0 0 0 0,-1-1-1 0 0,0 1 1 0 0,1-1 0 0 0,-1-1 0 0 0,0 1-1 0 0,1-1 1 0 0,-1 0 0 0 0,0 0 0 0 0,-1-1-1 0 0,1 0 1 0 0,0 0 0 0 0,-1 0 0 0 0,1-1-1 0 0,5-4 1 0 0,-5 2 32 0 0,-1 0 0 0 0,10-13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858"/>
    </inkml:context>
    <inkml:brush xml:id="br0">
      <inkml:brushProperty name="width" value="0.2" units="cm"/>
      <inkml:brushProperty name="height" value="0.2" units="cm"/>
    </inkml:brush>
  </inkml:definitions>
  <inkml:trace contextRef="#ctx0" brushRef="#br0">98 9 3744 0 0,'-18'-8'3006'0'0,"18"9"-2978"0"0,0 1 0 0 0,0 0-1 0 0,0-1 1 0 0,0 1 0 0 0,0 0-1 0 0,-1-1 1 0 0,1 1 0 0 0,-1 0-1 0 0,1-1 1 0 0,-1 1 0 0 0,-1 2-1 0 0,-6 14-20 0 0,6-9 0 0 0,0 0 0 0 0,1 0 0 0 0,-1 10 0 0 0,-1 11 5 0 0,-30 202-19 0 0,11 36-1037 0 0,21-205 886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285"/>
    </inkml:context>
    <inkml:brush xml:id="br0">
      <inkml:brushProperty name="width" value="0.2" units="cm"/>
      <inkml:brushProperty name="height" value="0.2" units="cm"/>
    </inkml:brush>
  </inkml:definitions>
  <inkml:trace contextRef="#ctx0" brushRef="#br0">133 1 3360 0 0,'-19'0'1087'0'0,"19"0"-1061"0"0,-1 0 1 0 0,1 0 0 0 0,-1 0 0 0 0,1 0 0 0 0,-1 0 0 0 0,1 0 0 0 0,-1 0 0 0 0,1 0 0 0 0,-1 1 0 0 0,1-1 0 0 0,-1 0 0 0 0,1 0 0 0 0,-1 0 0 0 0,1 1 0 0 0,-1-1-1 0 0,1 0 1 0 0,0 0 0 0 0,-1 1 0 0 0,1-1 0 0 0,0 0 0 0 0,-1 1 0 0 0,1-1 0 0 0,0 1 0 0 0,-1-1 0 0 0,1 0 0 0 0,0 1 0 0 0,0-1 0 0 0,-1 1 0 0 0,1-1-1 0 0,0 1 1 0 0,0-1 0 0 0,0 1 0 0 0,0-1 0 0 0,0 1 0 0 0,-1-1 0 0 0,1 1 0 0 0,0-1 0 0 0,0 1 0 0 0,0-1 0 0 0,0 1 0 0 0,0-1 0 0 0,1 1 0 0 0,-1 0 0 0 0,-1 6 50 0 0,-12 29 107 0 0,11-26-154 0 0,0 0-1 0 0,-1 14 1 0 0,-1 10 73 0 0,-25 155 372 0 0,6 13-233 0 0,20-163-224 0 0,-4 38-19 0 0,-8 159-405 0 0,15-135-414 0 0,0-65 643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659"/>
    </inkml:context>
    <inkml:brush xml:id="br0">
      <inkml:brushProperty name="width" value="0.2" units="cm"/>
      <inkml:brushProperty name="height" value="0.2" units="cm"/>
    </inkml:brush>
  </inkml:definitions>
  <inkml:trace contextRef="#ctx0" brushRef="#br0">6 43 4032 0 0,'-5'0'2392'0'0,"10"0"-2328"0"0,0 0-32 0 0,8 0-24 0 0,0 0-8 0 0,8-3 0 0 0,-3 3 0 0 0,7-5 0 0 0,-2 5-24 0 0,13-4 0 0 0,-5 0-656 0 0,12-3-280 0 0,-4-1 480 0 0,0-3 240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3.047"/>
    </inkml:context>
    <inkml:brush xml:id="br0">
      <inkml:brushProperty name="width" value="0.2" units="cm"/>
      <inkml:brushProperty name="height" value="0.2" units="cm"/>
    </inkml:brush>
  </inkml:definitions>
  <inkml:trace contextRef="#ctx0" brushRef="#br0">64 42 4320 0 0,'-30'4'1393'0'0,"29"-3"-1342"0"0,-1-1-1 0 0,1 0 1 0 0,0 1-1 0 0,-1-1 1 0 0,1 1-1 0 0,0-1 1 0 0,-1 1 0 0 0,1 0-1 0 0,0 0 1 0 0,0-1-1 0 0,0 1 1 0 0,0 0-1 0 0,0 0 1 0 0,0 0-1 0 0,0 0 1 0 0,0 0 0 0 0,0 0-1 0 0,0 0 1 0 0,1 1-1 0 0,-1-1 1 0 0,0 0-1 0 0,0 2 1 0 0,0 0-53 0 0,-1 1 1 0 0,1-1-1 0 0,0 1 1 0 0,1 0-1 0 0,-1 5 0 0 0,-1 10 4 0 0,2 0 0 0 0,0 0 0 0 0,1 0-1 0 0,1 0 1 0 0,1-1 0 0 0,1 1-1 0 0,0 0 1 0 0,1-1 0 0 0,1 0-1 0 0,1 0 1 0 0,1-1 0 0 0,0 0-1 0 0,1 0 1 0 0,22 29 0 0 0,-31-45-2 0 0,14 19-3 0 0,1 0 0 0 0,1-2 0 0 0,28 27 0 0 0,-31-33-143 0 0,0-2-1 0 0,1 1 1 0 0,29 15 0 0 0,-38-23 102 0 0,0-1 1 0 0,1 0-1 0 0,-1 1 0 0 0,1-2 0 0 0,0 1 0 0 0,0-1 1 0 0,-1 0-1 0 0,1 0 0 0 0,0 0 0 0 0,0-1 0 0 0,0 0 1 0 0,0 0-1 0 0,0-1 0 0 0,0 1 0 0 0,9-4 0 0 0,11-9-134 0 0</inkml:trace>
  <inkml:trace contextRef="#ctx0" brushRef="#br0" timeOffset="1">383 4 4160 0 0,'-1'-1'95'0'0,"-15"-1"1057"0"0,15 2-1087 0 0,1 0 0 0 0,-1 0 0 0 0,0 0 0 0 0,1 0 0 0 0,-1-1 0 0 0,1 1 0 0 0,-1 0 0 0 0,0 0 0 0 0,1 0 1 0 0,-1 1-1 0 0,1-1 0 0 0,-1 0 0 0 0,0 0 0 0 0,1 0 0 0 0,-1 0 0 0 0,1 0 0 0 0,-1 1 0 0 0,1-1 0 0 0,-1 0 0 0 0,1 1 0 0 0,-2 0 219 0 0,2 11-55 0 0,-3 20-201 0 0,-2-4 15 0 0,-17 147 14 0 0,-13 79 30 0 0,34-242-67 0 0,-29 252-1239 0 0,26-194 815 0 0,-1-16 202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139"/>
    </inkml:context>
    <inkml:brush xml:id="br0">
      <inkml:brushProperty name="width" value="0.2" units="cm"/>
      <inkml:brushProperty name="height" value="0.2" units="cm"/>
    </inkml:brush>
  </inkml:definitions>
  <inkml:trace contextRef="#ctx0" brushRef="#br0">1 3 3776 0 0,'0'-2'1575'0'0,"4"1"-862"0"0,12 3-604 0 0,-6-1-13 0 0,21 5-48 0 0,1 1 0 0 0,57 21-1 0 0,-88-27-46 0 0,21 6 10 0 0,0 2-1 0 0,0 1 0 0 0,-1 0 1 0 0,-1 2-1 0 0,30 21 1 0 0,-44-28 3 0 0,0 0 1 0 0,0 0 0 0 0,0 1-1 0 0,-1-1 1 0 0,0 1 0 0 0,-1 0-1 0 0,1 1 1 0 0,-1-1 0 0 0,0 1-1 0 0,-1 0 1 0 0,1 0 0 0 0,-1 0-1 0 0,-1 0 1 0 0,1 1 0 0 0,-1-1-1 0 0,1 10 1 0 0,-2-7 9 0 0,-1 0-1 0 0,0 0 1 0 0,0 0-1 0 0,-1 0 1 0 0,0 0 0 0 0,-1 0-1 0 0,0 0 1 0 0,-1 0-1 0 0,0-1 1 0 0,0 1 0 0 0,-1-1-1 0 0,-5 11 1 0 0,-22 34-277 0 0,-2-1 0 0 0,-2-2 1 0 0,-56 63-1 0 0,87-110 177 0 0,1 0 21 0 0,0 0 0 0 0,-1-1 0 0 0,1 1 0 0 0,-5 2 0 0 0,3-3 21 0 0,0-1-1 0 0,0 1 0 0 0,0-1 0 0 0,-8 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6.209"/>
    </inkml:context>
    <inkml:brush xml:id="br0">
      <inkml:brushProperty name="width" value="0.2" units="cm"/>
      <inkml:brushProperty name="height" value="0.2" units="cm"/>
    </inkml:brush>
  </inkml:definitions>
  <inkml:trace contextRef="#ctx0" brushRef="#br0">0 0 1440 0 0,'0'0'475'0'0,"7"9"1426"0"0,-6-7-1878 0 0,0 0 0 0 0,0-1 0 0 0,0 1-1 0 0,0 0 1 0 0,-1 0 0 0 0,1 0 0 0 0,0 0 0 0 0,-1 0 0 0 0,0 0 0 0 0,1 0-1 0 0,-1 0 1 0 0,0 0 0 0 0,0 0 0 0 0,0 0 0 0 0,0 0 0 0 0,0 0 0 0 0,-1 3 0 0 0,0 8 73 0 0,8 256 465 0 0,-3-200-461 0 0,9 92 128 0 0,-3-22-59 0 0,1 7-71 0 0,9 112 65 0 0,-5-35 16 0 0,5-6-23 0 0,56 363-54 0 0,-56-412-102 0 0,4 29 0 0 0,16-20 34 0 0,-39-165-55 0 0,0 0-1 0 0,0 19 0 0 0,-1-24-7 0 0,1-3-53 0 0,-3-12-107 0 0,-5-8 144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529"/>
    </inkml:context>
    <inkml:brush xml:id="br0">
      <inkml:brushProperty name="width" value="0.2" units="cm"/>
      <inkml:brushProperty name="height" value="0.2" units="cm"/>
    </inkml:brush>
  </inkml:definitions>
  <inkml:trace contextRef="#ctx0" brushRef="#br0">14 1 4032 0 0,'-1'0'111'0'0,"0"0"0"0"0,0 1 0 0 0,0-1-1 0 0,1 0 1 0 0,-1 1 0 0 0,0-1 0 0 0,1 1 0 0 0,-1-1 0 0 0,0 1 0 0 0,1-1 0 0 0,-1 1 0 0 0,0-1-1 0 0,1 1 1 0 0,-1 0 0 0 0,1-1 0 0 0,-1 1 0 0 0,0 1 0 0 0,1-1-50 0 0,0 1 1 0 0,-1-1-1 0 0,1 1 0 0 0,0-1 1 0 0,0 1-1 0 0,0-1 0 0 0,0 0 0 0 0,0 1 1 0 0,0-1-1 0 0,1 1 0 0 0,-1 1 1 0 0,3 18-17 0 0,-1 1 1 0 0,-2 42 0 0 0,-1-29-10 0 0,5 458 195 0 0,-5-453-356 0 0,0-14-107 0 0,1-1 0 0 0,1 1 0 0 0,1-1 0 0 0,8 37-1 0 0,1-37 55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892"/>
    </inkml:context>
    <inkml:brush xml:id="br0">
      <inkml:brushProperty name="width" value="0.2" units="cm"/>
      <inkml:brushProperty name="height" value="0.2" units="cm"/>
    </inkml:brush>
  </inkml:definitions>
  <inkml:trace contextRef="#ctx0" brushRef="#br0">10 5 4384 0 0,'-10'0'1984'0'0,"15"0"-1456"0"0,0 3-456 0 0,8-3-64 0 0,-5 0-8 0 0,10 0 0 0 0,0 0-24 0 0,3 0 16 0 0,1 0 8 0 0,-1-3 16 0 0,-3-2-328 0 0,5 5-144 0 0,-7 0 232 0 0,7 8 104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260"/>
    </inkml:context>
    <inkml:brush xml:id="br0">
      <inkml:brushProperty name="width" value="0.2" units="cm"/>
      <inkml:brushProperty name="height" value="0.2" units="cm"/>
    </inkml:brush>
  </inkml:definitions>
  <inkml:trace contextRef="#ctx0" brushRef="#br0">18 42 4384 0 0,'-18'9'2640'0'0,"31"-9"-2648"0"0,-3 0 0 0 0,11 0 8 0 0,-3 0-24 0 0,18-9 0 0 0,-10 1-552 0 0,30-3-248 0 0,-12 0 392 0 0,22-1 224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648"/>
    </inkml:context>
    <inkml:brush xml:id="br0">
      <inkml:brushProperty name="width" value="0.2" units="cm"/>
      <inkml:brushProperty name="height" value="0.2" units="cm"/>
    </inkml:brush>
  </inkml:definitions>
  <inkml:trace contextRef="#ctx0" brushRef="#br0">17 66 3616 0 0,'-1'0'66'0'0,"0"0"0"0"0,1 0 0 0 0,-1 0 0 0 0,1 0 0 0 0,-1 0 1 0 0,0 0-1 0 0,1 1 0 0 0,-1-1 0 0 0,1 0 0 0 0,-1 0 0 0 0,0 0 0 0 0,1 1 0 0 0,-1-1 0 0 0,1 0 1 0 0,-1 1-1 0 0,1-1 0 0 0,-1 0 0 0 0,1 1 0 0 0,-1-1 0 0 0,1 0 0 0 0,-1 1 0 0 0,1-1 0 0 0,0 1 1 0 0,-1-1-1 0 0,1 1 0 0 0,0-1 0 0 0,-1 1 0 0 0,1 0 0 0 0,0-1 0 0 0,0 1 0 0 0,-1-1 1 0 0,1 1-1 0 0,0-1 0 0 0,0 1 0 0 0,0 1 0 0 0,0 1-63 0 0,0 1 0 0 0,0-1 0 0 0,0 0-1 0 0,1 1 1 0 0,0 3 0 0 0,0-3 41 0 0,6 28-23 0 0,1 0 0 0 0,2-1 0 0 0,2 0 1 0 0,0 0-1 0 0,18 30 0 0 0,-28-58-13 0 0,0 1 1 0 0,0-1-1 0 0,1 1 0 0 0,-1-1 1 0 0,1 0-1 0 0,-1 0 1 0 0,7 5-1 0 0,-8-7-2 0 0,1-1 0 0 0,-1 1 0 0 0,0 0 0 0 0,1 0 0 0 0,-1-1 0 0 0,0 1 0 0 0,1-1 0 0 0,-1 1 0 0 0,1-1 0 0 0,-1 0 0 0 0,0 0 0 0 0,1 1 0 0 0,-1-1 0 0 0,1 0 0 0 0,-1 0 0 0 0,1 0 0 0 0,-1 0 0 0 0,1-1 0 0 0,-1 1 0 0 0,1 0 0 0 0,-1-1 0 0 0,0 1 0 0 0,1-1 0 0 0,1 0 0 0 0,2-3 15 0 0,0 1 0 0 0,0-1 0 0 0,-1 0 0 0 0,0 0 0 0 0,0 0 0 0 0,0-1 0 0 0,0 1 0 0 0,-1-1 0 0 0,7-11 0 0 0,-2 1 8 0 0,0 0 0 0 0,6-19-1 0 0,-8 13-8 0 0,-1 1 0 0 0,-1-1-1 0 0,-1 0 1 0 0,0 1 0 0 0,-2-42 0 0 0,-1 55-28 0 0,0-1 1 0 0,0 0-1 0 0,-1 0 1 0 0,-1 0-1 0 0,-3-14 0 0 0,5 21 1 0 0,-1 0-1 0 0,1 0 1 0 0,-1 0-1 0 0,1 0 1 0 0,-1 0-1 0 0,1 1 1 0 0,-1-1-1 0 0,1 0 1 0 0,-1 0-1 0 0,0 1 1 0 0,1-1-1 0 0,-1 0 1 0 0,0 1-1 0 0,0-1 1 0 0,1 1-1 0 0,-1-1 1 0 0,0 1-1 0 0,0-1 1 0 0,0 1-1 0 0,0-1 1 0 0,0 1-1 0 0,0 0 1 0 0,0 0-1 0 0,1-1 1 0 0,-1 1-1 0 0,0 0 1 0 0,0 0-1 0 0,0 0 1 0 0,0 0-1 0 0,0 0 1 0 0,0 0-1 0 0,0 0 1 0 0,0 1-1 0 0,0-1 1 0 0,0 0-1 0 0,0 0 1 0 0,0 1-1 0 0,0-1 1 0 0,0 0-1 0 0,1 1 1 0 0,-2 0-1 0 0,-4 3-192 0 0,0-1-1 0 0,0 1 1 0 0,1 0-1 0 0,-8 7 1 0 0,9-7 10 0 0,-14 13-249 0 0,0 5 191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048"/>
    </inkml:context>
    <inkml:brush xml:id="br0">
      <inkml:brushProperty name="width" value="0.2" units="cm"/>
      <inkml:brushProperty name="height" value="0.2" units="cm"/>
    </inkml:brush>
  </inkml:definitions>
  <inkml:trace contextRef="#ctx0" brushRef="#br0">9 1 4608 0 0,'8'42'2096'0'0,"-24"-34"-1768"0"0,16-5-32 0 0,8-3-320 0 0,0 5-1008 0 0,7-5 736 0 0,-7-8 144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387"/>
    </inkml:context>
    <inkml:brush xml:id="br0">
      <inkml:brushProperty name="width" value="0.2" units="cm"/>
      <inkml:brushProperty name="height" value="0.2" units="cm"/>
    </inkml:brush>
  </inkml:definitions>
  <inkml:trace contextRef="#ctx0" brushRef="#br0">52 0 4384 0 0,'1'1'2332'0'0,"0"1"-2267"0"0,1 0 0 0 0,-1-1-1 0 0,0 1 1 0 0,0 0-1 0 0,0 0 1 0 0,0 0 0 0 0,1 3-1 0 0,1 7-65 0 0,10 23 1 0 0,0 0 0 0 0,19 62 2 0 0,-12-39 10 0 0,30 82 7 0 0,-40-112 7 0 0,3 8 0 0 0,13 60-1 0 0,-24-86-8 0 0,0 1 1 0 0,-1 0-1 0 0,0 1 1 0 0,-1-1-1 0 0,0 0 1 0 0,-1 0-1 0 0,0 0 1 0 0,-1 0-1 0 0,0 0 1 0 0,-4 12-1 0 0,3-15-62 0 0,-1 0-1 0 0,0-1 1 0 0,-1 1-1 0 0,1-1 1 0 0,-2 1-1 0 0,1-2 1 0 0,-1 1-1 0 0,0 0 0 0 0,0-1 1 0 0,0 0-1 0 0,-13 8 1 0 0,12-9-155 0 0,0 0 0 0 0,-1-1 0 0 0,1 0 1 0 0,-1 0-1 0 0,0 0 0 0 0,0-1 0 0 0,0 0 1 0 0,-1-1-1 0 0,1 0 0 0 0,-1 0 0 0 0,-14 1 1 0 0,-30-1-104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766"/>
    </inkml:context>
    <inkml:brush xml:id="br0">
      <inkml:brushProperty name="width" value="0.2" units="cm"/>
      <inkml:brushProperty name="height" value="0.2" units="cm"/>
    </inkml:brush>
  </inkml:definitions>
  <inkml:trace contextRef="#ctx0" brushRef="#br0">1 97 4608 0 0,'0'8'2120'0'0,"8"-16"-1568"0"0,2 8-472 0 0,-5 0 16 0 0,11-5-56 0 0,-2 2-24 0 0,16-5-8 0 0,0 0-64 0 0,1-3 0 0 0,0-1-280 0 0,13-4-96 0 0,-13 5 208 0 0,-9-12 112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7.504"/>
    </inkml:context>
    <inkml:brush xml:id="br0">
      <inkml:brushProperty name="width" value="0.2" units="cm"/>
      <inkml:brushProperty name="height" value="0.2" units="cm"/>
    </inkml:brush>
  </inkml:definitions>
  <inkml:trace contextRef="#ctx0" brushRef="#br0">1 1 2624 0 0,'0'0'1612'0'0,"13"0"-1352"0"0,-8 2-209 0 0,0 0-1 0 0,0 0 1 0 0,1 0 0 0 0,-1 1-1 0 0,-1 0 1 0 0,1 0 0 0 0,0 0 0 0 0,-1 0-1 0 0,1 1 1 0 0,-1-1 0 0 0,0 1 0 0 0,4 6-1 0 0,20 16 167 0 0,-11-11-101 0 0,21 22 0 0 0,7 9 26 0 0,91 78 70 0 0,-1 18-20 0 0,-77-77-77 0 0,22 32-38 0 0,-61-72-57 0 0,15 22 11 0 0,-21-27-8 0 0,20 23-1 0 0,-1-10-4 0 0,29 35 7 0 0,-55-60-14 0 0,1-1 0 0 0,1 1 0 0 0,15 11 0 0 0,12 12 17 0 0,94 94 26 0 0,-56-56-15 0 0,-12 3-17 0 0,-39-49-25 0 0,24 32 1 0 0,-19-21 3 0 0,-4-2-7 0 0,-16-21 5 0 0,16 19 0 0 0,2 1 0 0 0,3 2 4 0 0,-10-15 7 0 0,24 32-1 0 0,-37-44-11 0 0,0 0-1 0 0,0-1 1 0 0,0 1-1 0 0,0-1 1 0 0,9 5-1 0 0,15 16-3 0 0,-24-20 6 0 0,16 17 7 0 0,26 21 0 0 0,51 42 11 0 0,-90-78-18 0 0,1-1 0 0 0,11 8 0 0 0,-11-9 1 0 0,1 1-1 0 0,7 9 1 0 0,16 16 24 0 0,-7-8-30 0 0,-2 1 0 0 0,40 54 0 0 0,-4 0-3 0 0,-11-14 42 0 0,-27-37-17 0 0,-14-19-15 0 0,-1 0 1 0 0,10 17-1 0 0,-5-8-1 0 0,0 0-1 0 0,1-1 0 0 0,1-1 0 0 0,1-1 1 0 0,23 21-1 0 0,-3 0 0 0 0,-26-24 4 0 0,2-1 0 0 0,17 15 0 0 0,49 32 34 0 0,69 71 1 0 0,-91-62-30 0 0,-48-59 1 0 0,-1 0-1 0 0,7 11 0 0 0,-10-15-6 0 0,-1 0 1 0 0,0 1 1 0 0,0-1-1 0 0,0 0 0 0 0,1 8 1 0 0,1 1-19 0 0,11 12 13 0 0,-13-22 1 0 0,0 0 0 0 0,0 1 0 0 0,0-1 0 0 0,0 1 1 0 0,0-1-1 0 0,1 7 0 0 0,-2-8 0 0 0,0 0-1 0 0,-1 0 1 0 0,1-1-1 0 0,0 1 1 0 0,0 0-1 0 0,0 0 1 0 0,1-1 0 0 0,1 3-1 0 0,5 9-19 0 0,-2-2-18 0 0,2 8-48 0 0,-2-5-25 0 0,-1-2-587 0 0,-5-29-890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9.955"/>
    </inkml:context>
    <inkml:brush xml:id="br0">
      <inkml:brushProperty name="width" value="0.2" units="cm"/>
      <inkml:brushProperty name="height" value="0.2" units="cm"/>
    </inkml:brush>
  </inkml:definitions>
  <inkml:trace contextRef="#ctx0" brushRef="#br0">8 1 3040 0 0,'-1'0'41'0'0,"1"0"-1"0"0,0 0 1 0 0,-1 0 0 0 0,1 0 0 0 0,-1 1 0 0 0,1-1-1 0 0,0 0 1 0 0,-1 0 0 0 0,1 1 0 0 0,0-1 0 0 0,-1 0-1 0 0,1 1 1 0 0,0-1 0 0 0,0 0 0 0 0,-1 1 0 0 0,1-1-1 0 0,0 0 1 0 0,0 1 0 0 0,0-1 0 0 0,-1 1 0 0 0,1-1-1 0 0,0 0 1 0 0,0 1 0 0 0,0-1 0 0 0,0 1 0 0 0,0-1-1 0 0,0 0 1 0 0,0 1 0 0 0,0-1 0 0 0,0 1 0 0 0,0-1-1 0 0,0 1 1 0 0,0-1 0 0 0,0 0 0 0 0,0 1 0 0 0,0-1-1 0 0,1 1 1 0 0,-1-1 0 0 0,0 0 0 0 0,0 1-1 0 0,0-1 1 0 0,1 1 0 0 0,-1-1 0 0 0,1 1 0 0 0,4 13-2 0 0,-4-3-25 0 0,1 3 31 0 0,0 1 1 0 0,6 19-1 0 0,10 26 106 0 0,-6-18-12 0 0,30 82 255 0 0,-36-105-302 0 0,6 25-1 0 0,-4-13-10 0 0,28 121 306 0 0,-34-143-360 0 0,0 0 1 0 0,-1 1-1 0 0,-1-1 1 0 0,0 0-1 0 0,0 0 1 0 0,0 0-1 0 0,-1 1 1 0 0,-1-1 0 0 0,1 0-1 0 0,-2 0 1 0 0,1-1-1 0 0,-1 1 1 0 0,-8 15-1 0 0,6-13-94 0 0,0 0 0 0 0,-15 19-1 0 0,17-26 23 0 0,0 0 0 0 0,-1 0 0 0 0,1 0 0 0 0,-1 0 0 0 0,0-1 0 0 0,0 1 0 0 0,0-1 0 0 0,-1 0 0 0 0,-6 3 0 0 0,7-5 25 0 0,0 1 0 0 0,0-1-1 0 0,0-1 1 0 0,-8 2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355"/>
    </inkml:context>
    <inkml:brush xml:id="br0">
      <inkml:brushProperty name="width" value="0.2" units="cm"/>
      <inkml:brushProperty name="height" value="0.2" units="cm"/>
    </inkml:brush>
  </inkml:definitions>
  <inkml:trace contextRef="#ctx0" brushRef="#br0">11 0 3872 0 0,'-10'8'1768'0'0,"10"4"-1296"0"0,10-8-368 0 0,-10 0 24 0 0,21 4-40 0 0,-7-8-8 0 0,12 8-48 0 0,-5-8-24 0 0,28 0 16 0 0,-10 0 0 0 0,22 0 8 0 0,-17 0-192 0 0,15 0-96 0 0,-21 0 136 0 0,6 0 56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7.591"/>
    </inkml:context>
    <inkml:brush xml:id="br0">
      <inkml:brushProperty name="width" value="0.2" units="cm"/>
      <inkml:brushProperty name="height" value="0.2" units="cm"/>
    </inkml:brush>
  </inkml:definitions>
  <inkml:trace contextRef="#ctx0" brushRef="#br0">13 233 2752 0 0,'-3'-2'205'0'0,"-7"4"1721"0"0,13-3-1892 0 0,0 1 0 0 0,0-1 0 0 0,-1 0 0 0 0,1 0 0 0 0,0 1 0 0 0,-1-2 1 0 0,1 1-1 0 0,-1 0 0 0 0,1 0 0 0 0,2-3 0 0 0,6-3 13 0 0,1 2-9 0 0,0 0-1 0 0,0 0 1 0 0,1 1-1 0 0,18-3 1 0 0,55-5 73 0 0,-46 7-79 0 0,129-14 48 0 0,-23 3-20 0 0,-141 16-58 0 0,58-9 45 0 0,74-1 0 0 0,-30 11-26 0 0,63-3 8 0 0,20-20 71 0 0,-77 3-66 0 0,27-5 3 0 0,147-24 7 0 0,-227 46-39 0 0,1 3 0 0 0,69 9 0 0 0,-54-3-12 0 0,140 21 6 0 0,-142-17-3 0 0,-28-5 4 0 0,0 2-1 0 0,-1 2 1 0 0,0 2 0 0 0,66 27-1 0 0,-81-28 19 0 0,40 11-1 0 0,7 1 0 0 0,-27-8-12 0 0,-40-13 2 0 0,0 1 1 0 0,-1-1-1 0 0,1 2 1 0 0,-1-1-1 0 0,0 1 1 0 0,0 1-1 0 0,0 0 1 0 0,11 8-1 0 0,-17-9 3 0 0,0-1-1 0 0,0 0 1 0 0,-1 0-1 0 0,0 1 1 0 0,0-1-1 0 0,0 1 1 0 0,0 0-1 0 0,2 7 1 0 0,8 31 3 0 0,-11-35-10 0 0,0 0 1 0 0,0-1-1 0 0,-1 1 0 0 0,-1 14 0 0 0,1-3 5 0 0,0 12 8 0 0,0 13 12 0 0,-6 44 0 0 0,-15 50 27 0 0,13-87-31 0 0,-43 310 101 0 0,6-30-97 0 0,26-131-29 0 0,18-177 1 0 0,-4 37 1 0 0,-1 93 3 0 0,17 36-68 0 0,-9-144 51 0 0,-2-1 0 0 0,-6 50 1 0 0,-1 16 30 0 0,-4 95 18 0 0,5-86-75 0 0,0 25-70 0 0,5-91 52 0 0,0-16-79 0 0,1-1 0 0 0,7 45 0 0 0,-7-78 131 0 0,2 8-66 0 0,0 0 1 0 0,-1 0 0 0 0,0 0-1 0 0,-1 1 1 0 0,0-1 0 0 0,0 0-1 0 0,-3 11 1 0 0,-5-2 22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742"/>
    </inkml:context>
    <inkml:brush xml:id="br0">
      <inkml:brushProperty name="width" value="0.2" units="cm"/>
      <inkml:brushProperty name="height" value="0.2" units="cm"/>
    </inkml:brush>
  </inkml:definitions>
  <inkml:trace contextRef="#ctx0" brushRef="#br0">31 7 4448 0 0,'-31'8'2040'0'0,"41"-4"-1408"0"0,-2-4-632 0 0,5 4-8 0 0,5-4 0 0 0,5 0 8 0 0,-2 0 0 0 0,10-4 16 0 0,-6 0-240 0 0,16 0-104 0 0,-10 0-1472 0 0,3 0-664 0 0,-3 1 1256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127"/>
    </inkml:context>
    <inkml:brush xml:id="br0">
      <inkml:brushProperty name="width" value="0.2" units="cm"/>
      <inkml:brushProperty name="height" value="0.2" units="cm"/>
    </inkml:brush>
  </inkml:definitions>
  <inkml:trace contextRef="#ctx0" brushRef="#br0">20 4 4448 0 0,'-17'-4'1548'0'0,"17"4"-1529"0"0,0 0-1 0 0,0 0 1 0 0,0 0 0 0 0,0 1 0 0 0,0-1 0 0 0,0 0 0 0 0,0 0 0 0 0,0 0-1 0 0,0 0 1 0 0,0 0 0 0 0,0 0 0 0 0,0 0 0 0 0,0 1 0 0 0,0-1 0 0 0,0 0-1 0 0,0 0 1 0 0,0 0 0 0 0,0 0 0 0 0,0 0 0 0 0,0 0 0 0 0,0 0 0 0 0,0 1 0 0 0,0-1-1 0 0,0 0 1 0 0,-1 1 189 0 0,1-1-189 0 0,0 0-1 0 0,0 0 1 0 0,0 0 0 0 0,0 0 0 0 0,0 0 0 0 0,0 0 0 0 0,-1 0 0 0 0,1 0 0 0 0,0 0-1 0 0,0 0 1 0 0,0 0 0 0 0,27 6-4 0 0,48 2 0 0 0,-24-3-25 0 0,-6-1 12 0 0,39 6 30 0 0,-72-8-20 0 0,0 1 1 0 0,0 0-1 0 0,0 1 1 0 0,18 8-1 0 0,-27-11-5 0 0,0 1 0 0 0,0 0 0 0 0,0 0 0 0 0,-1 0 0 0 0,1 0 0 0 0,-1 0 0 0 0,1 1 0 0 0,-1-1 0 0 0,0 1 0 0 0,0-1 0 0 0,0 1 1 0 0,0 0-1 0 0,0 0 0 0 0,1 3 0 0 0,0 2 12 0 0,-1-1 0 0 0,0 0 0 0 0,0 1 0 0 0,1 13 0 0 0,0 2 24 0 0,-2 0-1 0 0,0 0 1 0 0,-6 44-1 0 0,0-11-17 0 0,-24 286-89 0 0,7 69 51 0 0,29 50-1918 0 0,-6-423 1670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669"/>
    </inkml:context>
    <inkml:brush xml:id="br0">
      <inkml:brushProperty name="width" value="0.2" units="cm"/>
      <inkml:brushProperty name="height" value="0.2" units="cm"/>
    </inkml:brush>
  </inkml:definitions>
  <inkml:trace contextRef="#ctx0" brushRef="#br0">34 17 3136 0 0,'-8'-16'2521'0'0,"8"24"-2213"0"0,1 8-221 0 0,1 0-1 0 0,3 17 1 0 0,0-6 18 0 0,30 135 345 0 0,-9-48-303 0 0,-10-39-92 0 0,-1-15-24 0 0,11 54 36 0 0,-22-84-46 0 0,0-6 17 0 0,1 39 0 0 0,-5-57-26 0 0,0 1-1 0 0,-1-1 0 0 0,0 0 0 0 0,0 0 0 0 0,0 1 1 0 0,-1-1-1 0 0,1 0 0 0 0,-2 0 0 0 0,1 0 0 0 0,-1-1 1 0 0,-3 7-1 0 0,3-8-40 0 0,1 0 1 0 0,-1 0-1 0 0,0-1 1 0 0,-1 1-1 0 0,-3 3 1 0 0,5-6-55 0 0,1 0 0 0 0,-1 0 0 0 0,0 0 0 0 0,0 0 0 0 0,1 0 0 0 0,-1 0 0 0 0,0 0 1 0 0,0 0-1 0 0,0-1 0 0 0,0 1 0 0 0,0-1 0 0 0,0 0 0 0 0,0 1 0 0 0,0-1 0 0 0,-3 0 0 0 0,0-1-82 0 0,1 1 0 0 0,0-1 0 0 0,0 0 0 0 0,0-1-1 0 0,0 1 1 0 0,0-1 0 0 0,0 0 0 0 0,0 0-1 0 0,1 0 1 0 0,-1 0 0 0 0,1 0 0 0 0,-7-6 0 0 0,-27-36-270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054"/>
    </inkml:context>
    <inkml:brush xml:id="br0">
      <inkml:brushProperty name="width" value="0.2" units="cm"/>
      <inkml:brushProperty name="height" value="0.2" units="cm"/>
    </inkml:brush>
  </inkml:definitions>
  <inkml:trace contextRef="#ctx0" brushRef="#br0">5 9 3840 0 0,'-5'-4'1768'0'0,"13"8"-1064"0"0,2-4-560 0 0,-2 0-32 0 0,15 0-72 0 0,-6 0-32 0 0,22-4 0 0 0,-8-1-400 0 0,26 10-152 0 0,-13-5 272 0 0,17 0 136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433"/>
    </inkml:context>
    <inkml:brush xml:id="br0">
      <inkml:brushProperty name="width" value="0.2" units="cm"/>
      <inkml:brushProperty name="height" value="0.2" units="cm"/>
    </inkml:brush>
  </inkml:definitions>
  <inkml:trace contextRef="#ctx0" brushRef="#br0">0 0 4128 0 0,'0'0'2456'0'0,"8"0"-2376"0"0,-3 0-24 0 0,13 0-32 0 0,-5 0 0 0 0,18 0-16 0 0,-13 0-392 0 0,21 0-176 0 0,-4 0 256 0 0,17 0 160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813"/>
    </inkml:context>
    <inkml:brush xml:id="br0">
      <inkml:brushProperty name="width" value="0.2" units="cm"/>
      <inkml:brushProperty name="height" value="0.2" units="cm"/>
    </inkml:brush>
  </inkml:definitions>
  <inkml:trace contextRef="#ctx0" brushRef="#br0">13 25 4320 0 0,'-11'-20'1393'0'0,"9"16"-514"0"0,13 5-847 0 0,0 1 0 0 0,0 0 1 0 0,-1 1-1 0 0,1 1 0 0 0,-1-1 0 0 0,0 2 1 0 0,10 5-1 0 0,20 7-2 0 0,54 8-4 0 0,-65-18-7 0 0,0 1 0 0 0,35 14-1 0 0,-61-21-9 0 0,-1 1 0 0 0,0-1-1 0 0,0 1 1 0 0,0-1 0 0 0,0 1 0 0 0,0 0-1 0 0,0 0 1 0 0,0 0 0 0 0,-1 0-1 0 0,1 0 1 0 0,-1 0 0 0 0,1 1-1 0 0,-1-1 1 0 0,0 0 0 0 0,0 1-1 0 0,0-1 1 0 0,0 1 0 0 0,0-1-1 0 0,-1 1 1 0 0,1 0 0 0 0,-1-1-1 0 0,1 1 1 0 0,-1 5 0 0 0,0 6 21 0 0,-1 1 0 0 0,0-1 1 0 0,-4 18-1 0 0,2-14-1 0 0,-17 104 29 0 0,3-32-68 0 0,-35 220 62 0 0,24-37-615 0 0,27-220 473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394"/>
    </inkml:context>
    <inkml:brush xml:id="br0">
      <inkml:brushProperty name="width" value="0.2" units="cm"/>
      <inkml:brushProperty name="height" value="0.2" units="cm"/>
    </inkml:brush>
  </inkml:definitions>
  <inkml:trace contextRef="#ctx0" brushRef="#br0">97 0 2848 0 0,'0'0'2065'0'0,"-1"2"-1957"0"0,-20 48 4 0 0,2 1-1 0 0,-19 84 0 0 0,32-101-118 0 0,1 0 0 0 0,1 1 0 0 0,2-1 0 0 0,2 1 0 0 0,4 41 0 0 0,-2-59-126 0 0,0 0-1 0 0,2 0 1 0 0,0-1-1 0 0,1 1 1 0 0,0-1-1 0 0,1 0 1 0 0,15 27-1 0 0,-17-37 97 0 0,1 0 0 0 0,0 0-1 0 0,9 9 1 0 0,-14-15 37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990"/>
    </inkml:context>
    <inkml:brush xml:id="br0">
      <inkml:brushProperty name="width" value="0.2" units="cm"/>
      <inkml:brushProperty name="height" value="0.2" units="cm"/>
    </inkml:brush>
  </inkml:definitions>
  <inkml:trace contextRef="#ctx0" brushRef="#br0">126 352 3360 0 0,'0'-2'158'0'0,"0"1"-100"0"0,0 1 0 0 0,0 0 1 0 0,0-1-1 0 0,0 1 0 0 0,0-1 1 0 0,-1 1-1 0 0,1 0 0 0 0,0-1 1 0 0,0 1-1 0 0,0 0 0 0 0,0-1 1 0 0,0 1-1 0 0,-1 0 0 0 0,1-1 1 0 0,0 1-1 0 0,0 0 0 0 0,-1-1 1 0 0,1 1-1 0 0,0 0 0 0 0,0-1 1 0 0,-1 1-1 0 0,1 0 0 0 0,0 0 1 0 0,-4-1 653 0 0,-1-7-550 0 0,5 7-165 0 0,-1 0 1 0 0,0 1 0 0 0,1-1-1 0 0,-1 1 1 0 0,0-1-1 0 0,0 0 1 0 0,0 1 0 0 0,1 0-1 0 0,-1-1 1 0 0,0 1 0 0 0,0-1-1 0 0,0 1 1 0 0,0 0-1 0 0,0 0 1 0 0,0 0 0 0 0,0-1-1 0 0,0 1 1 0 0,0 0-1 0 0,0 0 1 0 0,-1 0 0 0 0,0 1-6 0 0,1 0 1 0 0,0-1 0 0 0,0 1-1 0 0,-1 0 1 0 0,1 0-1 0 0,0 0 1 0 0,0 0 0 0 0,0 0-1 0 0,0 0 1 0 0,0 0 0 0 0,0 0-1 0 0,1 0 1 0 0,-2 2-1 0 0,-12 22-71 0 0,1 0-1 0 0,1 0 0 0 0,-17 53 0 0 0,28-75 74 0 0,-1 2-7 0 0,0 1-1 0 0,1 0 1 0 0,0-1-1 0 0,0 1 1 0 0,0 7-1 0 0,1-12 15 0 0,0 0-1 0 0,-1 0 0 0 0,1 0 0 0 0,0 0 0 0 0,0 0 1 0 0,0-1-1 0 0,1 1 0 0 0,-1 0 0 0 0,0 0 1 0 0,0 0-1 0 0,0 0 0 0 0,1 0 0 0 0,-1 0 1 0 0,0 0-1 0 0,1-1 0 0 0,-1 1 0 0 0,1 0 0 0 0,-1 0 1 0 0,1-1-1 0 0,-1 1 0 0 0,1 0 0 0 0,0 0 1 0 0,-1-1-1 0 0,1 1 0 0 0,0-1 0 0 0,-1 1 0 0 0,1-1 1 0 0,0 1-1 0 0,0-1 0 0 0,0 1 0 0 0,-1-1 1 0 0,1 0-1 0 0,0 1 0 0 0,0-1 0 0 0,0 0 0 0 0,0 0 1 0 0,0 1-1 0 0,1-1 0 0 0,0 0 4 0 0,-1-1 0 0 0,1 1 0 0 0,0 0 1 0 0,-1-1-1 0 0,1 1 0 0 0,-1-1 0 0 0,1 1 0 0 0,0-1 0 0 0,-1 0 0 0 0,1 1 0 0 0,-1-1 0 0 0,0 0 0 0 0,1 0 0 0 0,-1 0 1 0 0,0 0-1 0 0,0 0 0 0 0,1-1 0 0 0,1-1 0 0 0,2-3 10 0 0,4-4 4 0 0,0 0 0 0 0,0-1-1 0 0,-1 0 1 0 0,11-20 0 0 0,19-47 15 0 0,-38 78-32 0 0,14-31 18 0 0,74-181 204 0 0,-70 166-91 0 0,-10 26 38 0 0,0-1 0 0 0,5-24 0 0 0,-12 44-167 0 0,-1 0-1 0 0,0 0 1 0 0,0 0 0 0 0,0 0 0 0 0,0 0 0 0 0,0 0-1 0 0,0 0 1 0 0,0 0 0 0 0,0 0 0 0 0,0 0 0 0 0,-1 0-1 0 0,1-1 1 0 0,-4 2 0 0 0,-1 8-4 0 0,0 2 0 0 0,1 0-1 0 0,-3 14 0 0 0,-2 19-43 0 0,-4 44-1 0 0,11-69-113 0 0,1 0-1 0 0,1 0 0 0 0,4 33 0 0 0,-3-41 32 0 0,1-1 0 0 0,1 0 0 0 0,-1 1-1 0 0,2-1 1 0 0,-1 0 0 0 0,1 0 0 0 0,0-1-1 0 0,9 14 1 0 0,-9-17 86 0 0,1-1 0 0 0,-1 1-1 0 0,7 5 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361"/>
    </inkml:context>
    <inkml:brush xml:id="br0">
      <inkml:brushProperty name="width" value="0.2" units="cm"/>
      <inkml:brushProperty name="height" value="0.2" units="cm"/>
    </inkml:brush>
  </inkml:definitions>
  <inkml:trace contextRef="#ctx0" brushRef="#br0">1 394 3232 0 0,'0'0'2232'0'0,"0"3"-2024"0"0,0 5-208 0 0,0-4-24 0 0,0 20 16 0 0,0-5 0 0 0,0 12 8 0 0,0-7-200 0 0,5 7-64 0 0,-5-8 136 0 0,3-4 64 0 0</inkml:trace>
  <inkml:trace contextRef="#ctx0" brushRef="#br0" timeOffset="1">57 3 3872 0 0,'-4'-3'1768'0'0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750"/>
    </inkml:context>
    <inkml:brush xml:id="br0">
      <inkml:brushProperty name="width" value="0.2" units="cm"/>
      <inkml:brushProperty name="height" value="0.2" units="cm"/>
    </inkml:brush>
  </inkml:definitions>
  <inkml:trace contextRef="#ctx0" brushRef="#br0">129 0 3488 0 0,'-8'1'293'0'0,"-16"2"660"0"0,23-3-898 0 0,0 0-1 0 0,0 0 1 0 0,-1 0-1 0 0,1 1 1 0 0,0-1-1 0 0,0 0 1 0 0,0 1-1 0 0,0-1 1 0 0,0 1-1 0 0,0-1 1 0 0,0 1-1 0 0,0 0 1 0 0,0-1-1 0 0,-1 3 1 0 0,-4 3 34 0 0,5-6-89 0 0,0 1 0 0 0,1-1 0 0 0,-1 1 0 0 0,1-1 0 0 0,-1 1 0 0 0,1-1 0 0 0,-1 1 0 0 0,1-1 0 0 0,0 1 0 0 0,-1 0 0 0 0,1-1 0 0 0,0 1 0 0 0,-1 0 0 0 0,1-1 0 0 0,0 2 0 0 0,-18 38-26 0 0,5-12 9 0 0,4-6 3 0 0,6-13 8 0 0,-1 0-1 0 0,1 0 1 0 0,1 0-1 0 0,-3 12 1 0 0,2-1-5 0 0,-3 22-18 0 0,6-38 29 0 0,0-1-1 0 0,0 0 1 0 0,0 0-1 0 0,1 1 1 0 0,-1-1-1 0 0,1 0 1 0 0,0 0-1 0 0,0 0 1 0 0,0 0-1 0 0,3 5 0 0 0,-4-7 4 0 0,1 0-1 0 0,0 0 1 0 0,-1 0-1 0 0,1 0 1 0 0,0-1-1 0 0,0 1 0 0 0,0 0 1 0 0,0 0-1 0 0,0-1 1 0 0,0 1-1 0 0,0-1 0 0 0,0 1 1 0 0,0-1-1 0 0,0 1 1 0 0,0-1-1 0 0,0 0 0 0 0,0 0 1 0 0,2 1-1 0 0,1-1 7 0 0,0 1 0 0 0,1-1 1 0 0,-1 0-1 0 0,0 0 0 0 0,5-1 0 0 0,3-2 14 0 0,0 1 1 0 0,20-8-1 0 0,-3-4-10 0 0,-25 11-1 0 0,0 1 0 0 0,1-1 0 0 0,-1 1 0 0 0,1 0 0 0 0,-1 1 0 0 0,1-1-1 0 0,0 1 1 0 0,8-1 0 0 0,-13 2-10 0 0,1 0 1 0 0,0 0-1 0 0,-1 0 0 0 0,1 0 0 0 0,-1 1 1 0 0,1-1-1 0 0,0 0 0 0 0,-1 1 0 0 0,1-1 1 0 0,-1 0-1 0 0,1 1 0 0 0,-1-1 0 0 0,1 1 1 0 0,-1-1-1 0 0,1 1 0 0 0,-1-1 0 0 0,1 1 1 0 0,-1-1-1 0 0,1 2 0 0 0,8 14 5 0 0,-5-7-2 0 0,-1-5-132 0 0,1 1 0 0 0,-1-1 0 0 0,1 0-1 0 0,0 0 1 0 0,0 0 0 0 0,0-1-1 0 0,1 1 1 0 0,0-1 0 0 0,-1 0-1 0 0,1 0 1 0 0,0-1 0 0 0,0 1-1 0 0,0-1 1 0 0,1 0 0 0 0,-1 0-1 0 0,0-1 1 0 0,1 0 0 0 0,-1 0-1 0 0,9 1 1 0 0,11-2-173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8.485"/>
    </inkml:context>
    <inkml:brush xml:id="br0">
      <inkml:brushProperty name="width" value="0.2" units="cm"/>
      <inkml:brushProperty name="height" value="0.2" units="cm"/>
    </inkml:brush>
  </inkml:definitions>
  <inkml:trace contextRef="#ctx0" brushRef="#br0">8 80 2752 0 0,'-8'0'1116'0'0,"16"0"-49"0"0,-6 0-833 0 0,99 6 360 0 0,-66-3-479 0 0,291 8 323 0 0,14-24-270 0 0,52-9-23 0 0,-38 7-96 0 0,-24 16-75 0 0,-106 2 175 0 0,-95-3-109 0 0,-125-1-77 0 0,1 0 1 0 0,0 0-1 0 0,0 0 1 0 0,-1-1-1 0 0,1 1 0 0 0,6-4 1 0 0,14-5 37 0 0,-20 9-3 0 0,-1 0-1 0 0,0 0 1 0 0,0 0-1 0 0,0-1 1 0 0,1 1-1 0 0,-1-1 1 0 0,-1 0-1 0 0,1 0 0 0 0,0-1 1 0 0,0 1-1 0 0,4-6 1 0 0,-6 8-19 0 0,-1-1 0 0 0,0 0 0 0 0,1 1 1 0 0,-1-1-1 0 0,0 1 0 0 0,1-1 0 0 0,-1 1 0 0 0,1-1 0 0 0,-1 1 1 0 0,1 0-1 0 0,-1 0 0 0 0,1 0 0 0 0,-1 0 0 0 0,1 0 1 0 0,-1 0-1 0 0,1 0 0 0 0,-1 1 0 0 0,1-1 0 0 0,-1 0 0 0 0,0 1 1 0 0,1-1-1 0 0,-1 1 0 0 0,2 0 0 0 0,-1 0-181 0 0,1 0 1 0 0,-1 0-1 0 0,1-1 0 0 0,-1 1 0 0 0,1-1 0 0 0,0 0 1 0 0,-1 0-1 0 0,4 0 0 0 0,4-2-78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305"/>
    </inkml:context>
    <inkml:brush xml:id="br0">
      <inkml:brushProperty name="width" value="0.2" units="cm"/>
      <inkml:brushProperty name="height" value="0.2" units="cm"/>
    </inkml:brush>
  </inkml:definitions>
  <inkml:trace contextRef="#ctx0" brushRef="#br0">187 126 2016 0 0,'11'-38'668'0'0,"-11"36"-623"0"0,1 1 1 0 0,0-1-1 0 0,-1 0 1 0 0,1 0-1 0 0,-1 0 0 0 0,0 0 1 0 0,1 0-1 0 0,-1 0 1 0 0,0 0-1 0 0,0 0 0 0 0,-1-3 1 0 0,0-9 526 0 0,1 6 157 0 0,0 4-567 0 0,1 0 0 0 0,-1 1 0 0 0,-1-1 1 0 0,1 1-1 0 0,-2-7 0 0 0,2 9-156 0 0,0 0-1 0 0,0 1 1 0 0,0-1-1 0 0,-1 1 1 0 0,1-1-1 0 0,0 0 1 0 0,-1 1 0 0 0,1-1-1 0 0,0 1 1 0 0,-1-1-1 0 0,1 1 1 0 0,-1-1 0 0 0,1 1-1 0 0,-1 0 1 0 0,1-1-1 0 0,-1 1 1 0 0,1 0 0 0 0,-1-1-1 0 0,0 1 1 0 0,1 0-1 0 0,-1-1 1 0 0,1 1 0 0 0,-1 0-1 0 0,0 0 1 0 0,1 0-1 0 0,-1 0 1 0 0,0 0 0 0 0,1 0-1 0 0,-1-1 1 0 0,0 2-1 0 0,1-1 1 0 0,-1 0 0 0 0,0 0-1 0 0,1 0 1 0 0,-1 0-1 0 0,1 0 1 0 0,-1 0 0 0 0,-1 1-1 0 0,-4 1-9 0 0,-1 1-1 0 0,1 0 1 0 0,0 0 0 0 0,0 0-1 0 0,0 0 1 0 0,0 1 0 0 0,1 0-1 0 0,0 1 1 0 0,-7 6-1 0 0,-2 3-31 0 0,-23 32 0 0 0,35-43 33 0 0,0-1-1 0 0,0 1 1 0 0,0 0-1 0 0,1 0 1 0 0,-1 0-1 0 0,1 0 1 0 0,0 1-1 0 0,0-1 1 0 0,0 0-1 0 0,0 0 1 0 0,0 1 0 0 0,1-1-1 0 0,0 1 1 0 0,-1-1-1 0 0,1 0 1 0 0,1 1-1 0 0,-1-1 1 0 0,1 7-1 0 0,0-7 6 0 0,1 0 0 0 0,-1 0-1 0 0,0-1 1 0 0,1 1 0 0 0,-1-1-1 0 0,1 1 1 0 0,0-1 0 0 0,0 1-1 0 0,0-1 1 0 0,0 0 0 0 0,0 0-1 0 0,1 0 1 0 0,-1 0 0 0 0,0 0-1 0 0,1-1 1 0 0,0 1 0 0 0,-1-1-1 0 0,1 1 1 0 0,0-1 0 0 0,0 0-1 0 0,4 1 1 0 0,2 0 11 0 0,-1 0 1 0 0,1 0-1 0 0,0-1 0 0 0,8 1 1 0 0,-13-2 0 0 0,0 0-1 0 0,0 0 1 0 0,0-1 0 0 0,0 1 0 0 0,0-1 0 0 0,0 0 0 0 0,0 0 0 0 0,0-1 0 0 0,0 1-1 0 0,-1-1 1 0 0,5-2 0 0 0,6 1 100 0 0,-14 3-105 0 0,1 1 0 0 0,-1-1-1 0 0,1 0 1 0 0,-1 0-1 0 0,1 0 1 0 0,-1 0-1 0 0,1 0 1 0 0,-1 0-1 0 0,1 0 1 0 0,-1 0 0 0 0,1-1-1 0 0,-1 1 1 0 0,1 0-1 0 0,-1 0 1 0 0,1 0-1 0 0,-1 0 1 0 0,1-1 0 0 0,-1 1-1 0 0,0 0 1 0 0,1 0-1 0 0,-1-1 1 0 0,1 1-1 0 0,-1 0 1 0 0,0-1-1 0 0,1 1 1 0 0,-1-1 0 0 0,0 1-1 0 0,1 0 1 0 0,-1-1-1 0 0,0 1 1 0 0,1-1-1 0 0,-1 1 1 0 0,0-2-1 0 0,0 2 62 0 0,2 1-20 0 0,-1 1-41 0 0,1 0-1 0 0,-1 0 0 0 0,1 0 0 0 0,-1 0 0 0 0,0 0 0 0 0,0 0 1 0 0,1 1-1 0 0,-2-1 0 0 0,1 0 0 0 0,0 1 0 0 0,0-1 0 0 0,0 4 1 0 0,0 31 40 0 0,-1-26-35 0 0,-19 250 137 0 0,15-220-134 0 0,-1-2 7 0 0,-1-1 1 0 0,-15 49-1 0 0,15-66-11 0 0,-1-1-1 0 0,-1 0 1 0 0,-11 20 0 0 0,15-32-16 0 0,0-1 0 0 0,-1 1 0 0 0,0-1 0 0 0,0 0 0 0 0,-1 0 0 0 0,0 0-1 0 0,0-1 1 0 0,0 0 0 0 0,-1 0 0 0 0,-11 7 0 0 0,17-12-4 0 0,-1 0 0 0 0,1 0-1 0 0,-1 0 1 0 0,1-1-1 0 0,-1 1 1 0 0,1 0 0 0 0,-1-1-1 0 0,1 1 1 0 0,-1-1-1 0 0,1 1 1 0 0,-1-1-1 0 0,0 0 1 0 0,1 0 0 0 0,-1 0-1 0 0,1 0 1 0 0,-1 0-1 0 0,0 0 1 0 0,1 0-1 0 0,-1 0 1 0 0,0-1 0 0 0,1 1-1 0 0,-1-1 1 0 0,1 1-1 0 0,-1-1 1 0 0,1 1 0 0 0,-1-1-1 0 0,1 0 1 0 0,0 0-1 0 0,-1 0 1 0 0,1 0-1 0 0,0 0 1 0 0,-1 0 0 0 0,1 0-1 0 0,0 0 1 0 0,0-1-1 0 0,0 1 1 0 0,0 0-1 0 0,0-1 1 0 0,0-1 0 0 0,-3-3-13 0 0,2-1 1 0 0,-1 0-1 0 0,1 0 1 0 0,0 0 0 0 0,0 0-1 0 0,1 0 1 0 0,-1-9-1 0 0,1 3 0 0 0,0 0 0 0 0,1 0-1 0 0,0 1 1 0 0,1-1-1 0 0,0 0 1 0 0,1 0 0 0 0,0 0-1 0 0,2 1 1 0 0,4-16-1 0 0,15-22-5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914"/>
    </inkml:context>
    <inkml:brush xml:id="br0">
      <inkml:brushProperty name="width" value="0.2" units="cm"/>
      <inkml:brushProperty name="height" value="0.2" units="cm"/>
    </inkml:brush>
  </inkml:definitions>
  <inkml:trace contextRef="#ctx0" brushRef="#br0">1 48 3712 0 0,'0'8'2480'0'0,"8"-8"-2336"0"0,-3 0-40 0 0,13-3-64 0 0,-5-2-32 0 0,21 2 0 0 0,-3-2-8 0 0,9-2 16 0 0,-6-1-288 0 0,7 0-120 0 0,-11 0 200 0 0,1 0 96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279"/>
    </inkml:context>
    <inkml:brush xml:id="br0">
      <inkml:brushProperty name="width" value="0.2" units="cm"/>
      <inkml:brushProperty name="height" value="0.2" units="cm"/>
    </inkml:brush>
  </inkml:definitions>
  <inkml:trace contextRef="#ctx0" brushRef="#br0">1 31 3456 0 0,'0'-5'1584'0'0,"3"5"-1008"0"0,12 0-488 0 0,-2 0-48 0 0,17-3-48 0 0,-4 3 0 0 0,13-3 8 0 0,-8 3-552 0 0,9-5-240 0 0,-5 2 400 0 0,8-9 192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661"/>
    </inkml:context>
    <inkml:brush xml:id="br0">
      <inkml:brushProperty name="width" value="0.2" units="cm"/>
      <inkml:brushProperty name="height" value="0.2" units="cm"/>
    </inkml:brush>
  </inkml:definitions>
  <inkml:trace contextRef="#ctx0" brushRef="#br0">45 22 4032 0 0,'-12'-21'2720'0'0,"11"29"-2418"0"0,1-7-386 0 0,0 18 70 0 0,-2 27 28 0 0,-13 126 37 0 0,1 112-1705 0 0,14-231 1100 0 0,0-14 269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2.081"/>
    </inkml:context>
    <inkml:brush xml:id="br0">
      <inkml:brushProperty name="width" value="0.2" units="cm"/>
      <inkml:brushProperty name="height" value="0.2" units="cm"/>
    </inkml:brush>
  </inkml:definitions>
  <inkml:trace contextRef="#ctx0" brushRef="#br0">19 20 4384 0 0,'-18'-19'2816'0'0,"28"27"-2738"0"0,12 22-83 0 0,-13-16 6 0 0,-2 0 0 0 0,0 1-1 0 0,0-1 1 0 0,-2 2 0 0 0,0-1 0 0 0,3 17-1 0 0,12 96 14 0 0,-15-72-544 0 0,-2 1 0 0 0,-6 78 0 0 0,1-114 89 0 0,-5 89-1636 0 0,-2-12 685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4.103"/>
    </inkml:context>
    <inkml:brush xml:id="br0">
      <inkml:brushProperty name="width" value="0.2" units="cm"/>
      <inkml:brushProperty name="height" value="0.2" units="cm"/>
    </inkml:brush>
  </inkml:definitions>
  <inkml:trace contextRef="#ctx0" brushRef="#br0">0 0 2784 0 0,'0'0'1584'0'0,"1"16"-1237"0"0,3-4-248 0 0,0 1 1 0 0,-1-1-1 0 0,-1 1 1 0 0,1 17 0 0 0,0-7-8 0 0,0 43 98 0 0,0-48-161 0 0,-1-3-3 0 0,1 24 0 0 0,1 21 31 0 0,0 5 8 0 0,-4 128 67 0 0,0 156 28 0 0,1-245-126 0 0,-3 123 15 0 0,-5 142 3 0 0,10 14-32 0 0,-3 14 24 0 0,7-109-7 0 0,-4-214-33 0 0,-2-29 0 0 0,32 555 75 0 0,-27-354-24 0 0,-7-157-30 0 0,2-70-29 0 0,1-1 0 0 0,5 22 0 0 0,-1-5-11 0 0,7 44 1 0 0,25 79 0 0 0,-14-58-1112 0 0,-24-100 1047 0 0,0 1 0 0 0,0 0 0 0 0,1-1 0 0 0,-1 1 0 0 0,0 0 0 0 0,0 0 0 0 0,0-1 0 0 0,1 1 0 0 0,-1 0 0 0 0,0-1 0 0 0,0 1 0 0 0,0 0 0 0 0,0-1 0 0 0,-1 1 0 0 0,1 0 0 0 0,0 0 0 0 0,0-1 0 0 0,0 1 0 0 0,0 0 0 0 0,-1-1 0 0 0,1 1 0 0 0,0 0 0 0 0,-1-1 0 0 0,1 1 0 0 0,-1-1 0 0 0,1 1 0 0 0,0 0 0 0 0,-2 0 0 0 0,2-1 79 0 0,0 0-16 0 0,0 0-1 0 0,0 0 1 0 0,0 0-1 0 0,0 0 1 0 0,0 0-1 0 0,-1 0 1 0 0,1 0-1 0 0,0 0 1 0 0,0 1 0 0 0,0-1-1 0 0,0 0 1 0 0,0 0-1 0 0,0 0 1 0 0,-1 0-1 0 0,1 0 1 0 0,0 0-1 0 0,0 0 1 0 0,0 0 0 0 0,0 0-1 0 0,0 0 1 0 0,-1 0-1 0 0,1 0 1 0 0,0 0-1 0 0,0-1 1 0 0,0 1-1 0 0,0 0 1 0 0,0 0-1 0 0,-1 0 1 0 0,1 0 0 0 0,0 0-1 0 0,0 0 1 0 0,0 0-1 0 0,0 0 1 0 0,0 0-1 0 0,0 0 1 0 0,0 0-1 0 0,0-1 1 0 0,-1 1 0 0 0,1 0-1 0 0,0 0 1 0 0,0 0-1 0 0,0 0 1 0 0,0 0-1 0 0,0 0 1 0 0,0-1-1 0 0,0 1 1 0 0,0 0 0 0 0,0 0-1 0 0,0 0 1 0 0,0 0-1 0 0,0 0 1 0 0,0-1-1 0 0,0 1 1 0 0,0 0-1 0 0,0 0 1 0 0,-8-28-603 0 0,0-4 318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5.209"/>
    </inkml:context>
    <inkml:brush xml:id="br0">
      <inkml:brushProperty name="width" value="0.2" units="cm"/>
      <inkml:brushProperty name="height" value="0.2" units="cm"/>
    </inkml:brush>
  </inkml:definitions>
  <inkml:trace contextRef="#ctx0" brushRef="#br0">1 0 3552 0 0,'1'4'1993'0'0,"-1"-4"-1971"0"0,0 0 1 0 0,0 0 0 0 0,0 1 0 0 0,10 2-4 0 0,0 0 1 0 0,-1 0-1 0 0,1 0 1 0 0,0-1-1 0 0,1-1 1 0 0,16 1-1 0 0,-12-1 3 0 0,172 12 81 0 0,-27-7-32 0 0,-101-5-47 0 0,232 7 74 0 0,12 1 34 0 0,37-2-89 0 0,5-11-10 0 0,-109-2-3 0 0,-175 5-29 0 0,251-3 6 0 0,58 1 25 0 0,-190 5-20 0 0,3 6-24 0 0,-167-7 12 0 0,17 3 0 0 0,53-2 0 0 0,169-23 53 0 0,120-7-8 0 0,-170 27-17 0 0,-111 2-9 0 0,-3 5-2 0 0,-7-6-997 0 0,-92 4-550 0 0,-1-3 1222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6.482"/>
    </inkml:context>
    <inkml:brush xml:id="br0">
      <inkml:brushProperty name="width" value="0.2" units="cm"/>
      <inkml:brushProperty name="height" value="0.2" units="cm"/>
    </inkml:brush>
  </inkml:definitions>
  <inkml:trace contextRef="#ctx0" brushRef="#br0">15 164 3072 0 0,'0'12'469'0'0,"-1"1"-1"0"0,0-1 1 0 0,-4 13 0 0 0,2-13-435 0 0,2 0 1 0 0,-1 0 0 0 0,1 0 0 0 0,1 0 0 0 0,1 14-1 0 0,0 0 8 0 0,0 0 8 0 0,1 0-1 0 0,8 34 1 0 0,-2-15 1 0 0,-6-31-29 0 0,1 0-1 0 0,0-1 1 0 0,1 1-1 0 0,1 0 1 0 0,0-1 0 0 0,0 0-1 0 0,2 0 1 0 0,-1-1-1 0 0,2 0 1 0 0,12 17-1 0 0,-18-26-7 0 0,1 0-1 0 0,0 0 1 0 0,1 0-1 0 0,-1 0 0 0 0,0-1 1 0 0,1 1-1 0 0,-1-1 1 0 0,1 0-1 0 0,0 0 0 0 0,0 0 1 0 0,0 0-1 0 0,0-1 1 0 0,0 0-1 0 0,0 0 0 0 0,0 0 1 0 0,0 0-1 0 0,1 0 1 0 0,-1-1-1 0 0,0 0 0 0 0,6 0 1 0 0,1-2 23 0 0,0 0 1 0 0,0 0 0 0 0,0-1-1 0 0,0-1 1 0 0,-1 0-1 0 0,0 0 1 0 0,1-1 0 0 0,-1 0-1 0 0,-1-1 1 0 0,1 0-1 0 0,-1-1 1 0 0,0 0 0 0 0,-1 0-1 0 0,10-10 1 0 0,-8 6-2 0 0,0-1 0 0 0,0 0 1 0 0,-1 0-1 0 0,-1-1 0 0 0,0 0 0 0 0,-1-1 1 0 0,0 0-1 0 0,-1 0 0 0 0,8-29 0 0 0,-7 14-4 0 0,-2 0-1 0 0,-1-1 0 0 0,-1 0 1 0 0,-1-37-1 0 0,-2 50 5 0 0,-1 0 0 0 0,-1 0 0 0 0,-1 0 0 0 0,0 0 0 0 0,-1 1 1 0 0,-1-1-1 0 0,-1 1 0 0 0,-13-27 0 0 0,16 37-30 0 0,-1 0 0 0 0,0 0 0 0 0,-1 1 0 0 0,1 0 0 0 0,-1-1 0 0 0,0 2-1 0 0,0-1 1 0 0,0 1 0 0 0,-1-1 0 0 0,0 1 0 0 0,-8-4 0 0 0,4 3-5 0 0,-1 1 0 0 0,0 0 0 0 0,1 0-1 0 0,-1 1 1 0 0,-21-3 0 0 0,21 6-129 0 0,0-1 1 0 0,0 2 0 0 0,0 0-1 0 0,0 0 1 0 0,0 1-1 0 0,1 0 1 0 0,-1 0 0 0 0,-18 8-1 0 0,16-6-93 0 0,-1 0 45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8.322"/>
    </inkml:context>
    <inkml:brush xml:id="br0">
      <inkml:brushProperty name="width" value="0.2" units="cm"/>
      <inkml:brushProperty name="height" value="0.2" units="cm"/>
    </inkml:brush>
  </inkml:definitions>
  <inkml:trace contextRef="#ctx0" brushRef="#br0">84 0 2720 0 0,'0'0'3181'0'0,"0"9"-3169"0"0,-17 280 204 0 0,6-186-134 0 0,-8 126 43 0 0,11-37-64 0 0,-20 824 251 0 0,28-918-307 0 0,1 132 3 0 0,3 140 54 0 0,-4-365-62 0 0,1 16 0 0 0,2 1 0 0 0,0-1 0 0 0,8 29 0 0 0,-7-28 0 0 0,-2-14 8 0 0,-1 0-1 0 0,1-1 1 0 0,0 1-1 0 0,1 0 1 0 0,5 9-1 0 0,0 0 5 0 0,-7-12-8 0 0,1-1 1 0 0,0 0 0 0 0,1 0-1 0 0,3 5 1 0 0,-5-7-3 0 0,0-1 0 0 0,0 0 0 0 0,0 0 0 0 0,1 1 0 0 0,-1-1 0 0 0,1 0-1 0 0,-1 0 1 0 0,0 0 0 0 0,1-1 0 0 0,0 1 0 0 0,-1 0 0 0 0,1-1 0 0 0,-1 1 0 0 0,1-1 0 0 0,3 1-1 0 0,20 1 35 0 0,0-1-1 0 0,27-2 0 0 0,-3 0-14 0 0,154 10 30 0 0,12 1-26 0 0,-89-11-11 0 0,217-33 0 0 0,1-9-21 0 0,-284 37 13 0 0,0 2-1 0 0,72 4 0 0 0,126 22 9 0 0,-39 8-46 0 0,-186-25 30 0 0,86 12 2 0 0,83 13 4 0 0,-175-23 5 0 0,-20-5 0 0 0,1 0-1 0 0,-1-1 1 0 0,1 1 0 0 0,11-1-1 0 0,42 4-10 0 0,-53-5-16 0 0,0 0 1 0 0,0 0-1 0 0,0-1 1 0 0,0 0-1 0 0,0 0 1 0 0,-1-1 0 0 0,1 0-1 0 0,0 0 1 0 0,7-4-1 0 0,-12 4 5 0 0,1 1 0 0 0,-1 0-1 0 0,0 1 1 0 0,0-1 0 0 0,1 0 0 0 0,-1 1 0 0 0,0 0-1 0 0,1 0 1 0 0,-1 0 0 0 0,0 0 0 0 0,5 1-1 0 0,-4 0-3 0 0,1-1-1 0 0,-1 0 1 0 0,1 0-1 0 0,8-1 0 0 0,-4-3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9.674"/>
    </inkml:context>
    <inkml:brush xml:id="br0">
      <inkml:brushProperty name="width" value="0.2" units="cm"/>
      <inkml:brushProperty name="height" value="0.2" units="cm"/>
    </inkml:brush>
  </inkml:definitions>
  <inkml:trace contextRef="#ctx0" brushRef="#br0">1 3 3136 0 0,'5'-2'2621'0'0,"-5"2"-2548"0"0,12 1-164 0 0,0 1 244 0 0,48 5 53 0 0,129 8 141 0 0,22-4-240 0 0,-173-9-91 0 0,321 9 53 0 0,16 1-52 0 0,446 19 43 0 0,-606-19-12 0 0,3 10-6 0 0,-98-7-5 0 0,-93-11-33 0 0,12 1-1 0 0,-3 0 11 0 0,-33-5-13 0 0,0 0 1 0 0,0 1-1 0 0,0-1 0 0 0,0 1 0 0 0,0 0 0 0 0,0 0 0 0 0,0 0 0 0 0,-1 1 0 0 0,1-1 0 0 0,0 0 0 0 0,0 1 0 0 0,-1 0 0 0 0,1 0 0 0 0,-1 0 0 0 0,0 0 0 0 0,3 2 0 0 0,-2-1 9 0 0,-1 1 0 0 0,1-1 0 0 0,0 0 0 0 0,-1 1 0 0 0,0-1 1 0 0,0 1-1 0 0,0 0 0 0 0,0 0 0 0 0,-1 0 0 0 0,1 0 0 0 0,0 4 0 0 0,1 20 35 0 0,-1 0 1 0 0,-2 48-1 0 0,-1-20-21 0 0,-5 119 31 0 0,4-143-44 0 0,-14 189 51 0 0,2-74-35 0 0,0-7-2 0 0,0 126 2 0 0,5 264-9 0 0,9-504-19 0 0,11 131 38 0 0,-1-39-43 0 0,4 112-6 0 0,1-150-90 0 0,-4-26-1084 0 0,-9-32 758 0 0,5-7 196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6/1/2022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85</a:t>
            </a:fld>
            <a:endParaRPr lang="en-US"/>
          </a:p>
        </p:txBody>
      </p:sp>
    </p:spTree>
    <p:extLst>
      <p:ext uri="{BB962C8B-B14F-4D97-AF65-F5344CB8AC3E}">
        <p14:creationId xmlns:p14="http://schemas.microsoft.com/office/powerpoint/2010/main" val="405576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28800"/>
            <a:ext cx="103632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914400" y="2895600"/>
            <a:ext cx="8534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F0CF78-BAF2-4139-91F3-215362EF2725}"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221892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41570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95750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6"/>
            <a:ext cx="10287000" cy="1729047"/>
          </a:xfrm>
        </p:spPr>
        <p:txBody>
          <a:bodyPr anchor="ct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485900" y="4239491"/>
            <a:ext cx="9144000" cy="1379915"/>
          </a:xfrm>
        </p:spPr>
        <p:txBody>
          <a:bodyPr anchor="t"/>
          <a:lstStyle>
            <a:lvl1pPr marL="0" indent="0" algn="ctr" defTabSz="285732" rtl="0" eaLnBrk="0" fontAlgn="base" hangingPunct="0">
              <a:spcBef>
                <a:spcPct val="20000"/>
              </a:spcBef>
              <a:spcAft>
                <a:spcPct val="0"/>
              </a:spcAft>
              <a:buFont typeface="Arial" charset="0"/>
              <a:buNone/>
              <a:defRPr lang="en-US" sz="3300" b="0" i="0" kern="1200">
                <a:solidFill>
                  <a:schemeClr val="tx1">
                    <a:tint val="75000"/>
                  </a:schemeClr>
                </a:solidFill>
                <a:latin typeface="Arial" charset="0"/>
                <a:ea typeface="Arial" charset="0"/>
                <a:cs typeface="Arial"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14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394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128061"/>
            <a:ext cx="10363200" cy="1832235"/>
          </a:xfrm>
          <a:noFill/>
        </p:spPr>
        <p:txBody>
          <a:bodyPr anchor="t"/>
          <a:lstStyle>
            <a:lvl1pPr algn="l">
              <a:defRPr sz="3600" b="1" cap="all"/>
            </a:lvl1pPr>
          </a:lstStyle>
          <a:p>
            <a:r>
              <a:rPr lang="en-US" dirty="0"/>
              <a:t>Click to edit Section Header style</a:t>
            </a:r>
          </a:p>
        </p:txBody>
      </p:sp>
      <p:sp>
        <p:nvSpPr>
          <p:cNvPr id="3" name="Text Placeholder 2"/>
          <p:cNvSpPr>
            <a:spLocks noGrp="1"/>
          </p:cNvSpPr>
          <p:nvPr>
            <p:ph type="body" idx="1"/>
          </p:nvPr>
        </p:nvSpPr>
        <p:spPr>
          <a:xfrm>
            <a:off x="963084" y="4258919"/>
            <a:ext cx="10363200" cy="1500187"/>
          </a:xfrm>
        </p:spPr>
        <p:txBody>
          <a:bodyPr anchor="t"/>
          <a:lstStyle>
            <a:lvl1pPr marL="0" indent="0">
              <a:buNone/>
              <a:defRPr sz="3000">
                <a:solidFill>
                  <a:schemeClr val="tx1">
                    <a:tint val="75000"/>
                  </a:schemeClr>
                </a:solidFill>
              </a:defRPr>
            </a:lvl1pPr>
            <a:lvl2pPr marL="285732" indent="0">
              <a:buNone/>
              <a:defRPr sz="1125">
                <a:solidFill>
                  <a:schemeClr val="tx1">
                    <a:tint val="75000"/>
                  </a:schemeClr>
                </a:solidFill>
              </a:defRPr>
            </a:lvl2pPr>
            <a:lvl3pPr marL="571464" indent="0">
              <a:buNone/>
              <a:defRPr sz="1000">
                <a:solidFill>
                  <a:schemeClr val="tx1">
                    <a:tint val="75000"/>
                  </a:schemeClr>
                </a:solidFill>
              </a:defRPr>
            </a:lvl3pPr>
            <a:lvl4pPr marL="857195" indent="0">
              <a:buNone/>
              <a:defRPr sz="875">
                <a:solidFill>
                  <a:schemeClr val="tx1">
                    <a:tint val="75000"/>
                  </a:schemeClr>
                </a:solidFill>
              </a:defRPr>
            </a:lvl4pPr>
            <a:lvl5pPr marL="1142926" indent="0">
              <a:buNone/>
              <a:defRPr sz="875">
                <a:solidFill>
                  <a:schemeClr val="tx1">
                    <a:tint val="75000"/>
                  </a:schemeClr>
                </a:solidFill>
              </a:defRPr>
            </a:lvl5pPr>
            <a:lvl6pPr marL="1428657" indent="0">
              <a:buNone/>
              <a:defRPr sz="875">
                <a:solidFill>
                  <a:schemeClr val="tx1">
                    <a:tint val="75000"/>
                  </a:schemeClr>
                </a:solidFill>
              </a:defRPr>
            </a:lvl6pPr>
            <a:lvl7pPr marL="1714389" indent="0">
              <a:buNone/>
              <a:defRPr sz="875">
                <a:solidFill>
                  <a:schemeClr val="tx1">
                    <a:tint val="75000"/>
                  </a:schemeClr>
                </a:solidFill>
              </a:defRPr>
            </a:lvl7pPr>
            <a:lvl8pPr marL="2000120" indent="0">
              <a:buNone/>
              <a:defRPr sz="875">
                <a:solidFill>
                  <a:schemeClr val="tx1">
                    <a:tint val="75000"/>
                  </a:schemeClr>
                </a:solidFill>
              </a:defRPr>
            </a:lvl8pPr>
            <a:lvl9pPr marL="2285852" indent="0">
              <a:buNone/>
              <a:defRPr sz="8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7"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70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6/1/2022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111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4"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
        <p:nvSpPr>
          <p:cNvPr id="7" name="Date Placeholder 3"/>
          <p:cNvSpPr>
            <a:spLocks noGrp="1"/>
          </p:cNvSpPr>
          <p:nvPr>
            <p:ph type="dt" sz="half" idx="10"/>
          </p:nvPr>
        </p:nvSpPr>
        <p:spPr/>
        <p:txBody>
          <a:bodyPr/>
          <a:lstStyle>
            <a:lvl1pPr>
              <a:defRPr/>
            </a:lvl1pPr>
          </a:lstStyle>
          <a:p>
            <a:fld id="{45F0CF78-BAF2-4139-91F3-215362EF2725}" type="datetimeFigureOut">
              <a:rPr lang="en-US" smtClean="0"/>
              <a:t>6/1/2022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11"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367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45F0CF78-BAF2-4139-91F3-215362EF2725}" type="datetimeFigureOut">
              <a:rPr lang="en-US" smtClean="0"/>
              <a:t>6/1/2022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2749317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52259"/>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5F0CF78-BAF2-4139-91F3-215362EF2725}" type="datetimeFigureOut">
              <a:rPr lang="en-US" smtClean="0"/>
              <a:t>6/1/2022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1942274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766733" y="273054"/>
            <a:ext cx="6815667" cy="5853113"/>
          </a:xfrm>
        </p:spPr>
        <p:txBody>
          <a:bodyPr/>
          <a:lstStyle>
            <a:lvl1pPr>
              <a:defRPr sz="2400"/>
            </a:lvl1pPr>
            <a:lvl2pPr>
              <a:defRPr sz="1800"/>
            </a:lvl2pPr>
            <a:lvl3pPr>
              <a:defRPr sz="1600"/>
            </a:lvl3pPr>
            <a:lvl4pPr>
              <a:defRPr sz="1400"/>
            </a:lvl4pPr>
            <a:lvl5pPr>
              <a:defRPr sz="1400"/>
            </a:lvl5pPr>
            <a:lvl6pPr>
              <a:defRPr sz="1250"/>
            </a:lvl6pPr>
            <a:lvl7pPr>
              <a:defRPr sz="1250"/>
            </a:lvl7pPr>
            <a:lvl8pPr>
              <a:defRPr sz="1250"/>
            </a:lvl8pPr>
            <a:lvl9pPr>
              <a:defRPr sz="1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435103"/>
            <a:ext cx="4011084" cy="4691063"/>
          </a:xfrm>
        </p:spPr>
        <p:txBody>
          <a:bodyPr/>
          <a:lstStyle>
            <a:lvl1pPr marL="0" indent="0">
              <a:buNone/>
              <a:defRPr sz="20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6/1/2022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29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892692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rtlCol="0">
            <a:normAutofit/>
          </a:bodyPr>
          <a:lstStyle>
            <a:lvl1pPr marL="0" indent="0">
              <a:buNone/>
              <a:defRPr sz="2000"/>
            </a:lvl1pPr>
            <a:lvl2pPr marL="285732" indent="0">
              <a:buNone/>
              <a:defRPr sz="1750"/>
            </a:lvl2pPr>
            <a:lvl3pPr marL="571464" indent="0">
              <a:buNone/>
              <a:defRPr sz="1500"/>
            </a:lvl3pPr>
            <a:lvl4pPr marL="857195" indent="0">
              <a:buNone/>
              <a:defRPr sz="1250"/>
            </a:lvl4pPr>
            <a:lvl5pPr marL="1142926" indent="0">
              <a:buNone/>
              <a:defRPr sz="1250"/>
            </a:lvl5pPr>
            <a:lvl6pPr marL="1428657" indent="0">
              <a:buNone/>
              <a:defRPr sz="1250"/>
            </a:lvl6pPr>
            <a:lvl7pPr marL="1714389" indent="0">
              <a:buNone/>
              <a:defRPr sz="1250"/>
            </a:lvl7pPr>
            <a:lvl8pPr marL="2000120" indent="0">
              <a:buNone/>
              <a:defRPr sz="1250"/>
            </a:lvl8pPr>
            <a:lvl9pPr marL="2285852" indent="0">
              <a:buNone/>
              <a:defRPr sz="1250"/>
            </a:lvl9pPr>
          </a:lstStyle>
          <a:p>
            <a:pPr lvl="0"/>
            <a:r>
              <a:rPr lang="en-US" noProof="0"/>
              <a:t>Click icon to add picture</a:t>
            </a:r>
          </a:p>
        </p:txBody>
      </p:sp>
      <p:sp>
        <p:nvSpPr>
          <p:cNvPr id="4" name="Text Placeholder 3"/>
          <p:cNvSpPr>
            <a:spLocks noGrp="1"/>
          </p:cNvSpPr>
          <p:nvPr>
            <p:ph type="body" sz="half" idx="2"/>
          </p:nvPr>
        </p:nvSpPr>
        <p:spPr>
          <a:xfrm>
            <a:off x="2389719" y="5367340"/>
            <a:ext cx="7315200" cy="804863"/>
          </a:xfrm>
        </p:spPr>
        <p:txBody>
          <a:bodyPr/>
          <a:lstStyle>
            <a:lvl1pPr marL="0" indent="0">
              <a:buNone/>
              <a:defRPr sz="16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6/1/2022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0082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128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513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5"/>
            <a:ext cx="10363200" cy="1470025"/>
          </a:xfrm>
          <a:prstGeom prst="rect">
            <a:avLst/>
          </a:prstGeom>
        </p:spPr>
        <p:txBody>
          <a:bodyPr/>
          <a:lstStyle>
            <a:lvl1pPr>
              <a:defRPr sz="3600" b="1" i="0">
                <a:solidFill>
                  <a:srgbClr val="026CB6"/>
                </a:solidFill>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sz="3000" b="0" i="0">
                <a:solidFill>
                  <a:srgbClr val="152259"/>
                </a:solidFill>
                <a:latin typeface="Arial" charset="0"/>
                <a:ea typeface="Arial" charset="0"/>
                <a:cs typeface="Arial" charset="0"/>
              </a:defRPr>
            </a:lvl1pPr>
            <a:lvl2pPr marL="285732" indent="0" algn="ctr">
              <a:buNone/>
              <a:defRPr>
                <a:solidFill>
                  <a:schemeClr val="tx1">
                    <a:tint val="75000"/>
                  </a:schemeClr>
                </a:solidFill>
              </a:defRPr>
            </a:lvl2pPr>
            <a:lvl3pPr marL="571464" indent="0" algn="ctr">
              <a:buNone/>
              <a:defRPr>
                <a:solidFill>
                  <a:schemeClr val="tx1">
                    <a:tint val="75000"/>
                  </a:schemeClr>
                </a:solidFill>
              </a:defRPr>
            </a:lvl3pPr>
            <a:lvl4pPr marL="857195" indent="0" algn="ctr">
              <a:buNone/>
              <a:defRPr>
                <a:solidFill>
                  <a:schemeClr val="tx1">
                    <a:tint val="75000"/>
                  </a:schemeClr>
                </a:solidFill>
              </a:defRPr>
            </a:lvl4pPr>
            <a:lvl5pPr marL="1142926" indent="0" algn="ctr">
              <a:buNone/>
              <a:defRPr>
                <a:solidFill>
                  <a:schemeClr val="tx1">
                    <a:tint val="75000"/>
                  </a:schemeClr>
                </a:solidFill>
              </a:defRPr>
            </a:lvl5pPr>
            <a:lvl6pPr marL="1428657" indent="0" algn="ctr">
              <a:buNone/>
              <a:defRPr>
                <a:solidFill>
                  <a:schemeClr val="tx1">
                    <a:tint val="75000"/>
                  </a:schemeClr>
                </a:solidFill>
              </a:defRPr>
            </a:lvl6pPr>
            <a:lvl7pPr marL="1714389" indent="0" algn="ctr">
              <a:buNone/>
              <a:defRPr>
                <a:solidFill>
                  <a:schemeClr val="tx1">
                    <a:tint val="75000"/>
                  </a:schemeClr>
                </a:solidFill>
              </a:defRPr>
            </a:lvl7pPr>
            <a:lvl8pPr marL="2000120" indent="0" algn="ctr">
              <a:buNone/>
              <a:defRPr>
                <a:solidFill>
                  <a:schemeClr val="tx1">
                    <a:tint val="75000"/>
                  </a:schemeClr>
                </a:solidFill>
              </a:defRPr>
            </a:lvl8pPr>
            <a:lvl9pPr marL="2285852" indent="0" algn="ctr">
              <a:buNone/>
              <a:defRPr>
                <a:solidFill>
                  <a:schemeClr val="tx1">
                    <a:tint val="75000"/>
                  </a:schemeClr>
                </a:solidFill>
              </a:defRPr>
            </a:lvl9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4033631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YaleNew" charset="0"/>
              <a:ea typeface="YaleNew" charset="0"/>
              <a:cs typeface="YaleNew" charset="0"/>
            </a:endParaRPr>
          </a:p>
        </p:txBody>
      </p:sp>
      <p:sp>
        <p:nvSpPr>
          <p:cNvPr id="3" name="Content Placeholder 2"/>
          <p:cNvSpPr>
            <a:spLocks noGrp="1"/>
          </p:cNvSpPr>
          <p:nvPr>
            <p:ph idx="1"/>
          </p:nvPr>
        </p:nvSpPr>
        <p:spPr/>
        <p:txBody>
          <a:bodyPr/>
          <a:lstStyle>
            <a:lvl1pPr>
              <a:defRPr>
                <a:latin typeface="Tahoma" charset="0"/>
                <a:ea typeface="Tahoma" charset="0"/>
                <a:cs typeface="Tahoma" charset="0"/>
              </a:defRPr>
            </a:lvl1pPr>
            <a:lvl2pPr>
              <a:defRPr>
                <a:latin typeface="Tahoma" charset="0"/>
                <a:ea typeface="Tahoma" charset="0"/>
                <a:cs typeface="Tahoma" charset="0"/>
              </a:defRPr>
            </a:lvl2pPr>
            <a:lvl3pPr>
              <a:defRPr>
                <a:latin typeface="Tahoma" charset="0"/>
                <a:ea typeface="Tahoma" charset="0"/>
                <a:cs typeface="Tahoma" charset="0"/>
              </a:defRPr>
            </a:lvl3pPr>
            <a:lvl4pPr>
              <a:defRPr>
                <a:latin typeface="Tahoma" charset="0"/>
                <a:ea typeface="Tahoma" charset="0"/>
                <a:cs typeface="Tahoma" charset="0"/>
              </a:defRPr>
            </a:lvl4pPr>
            <a:lvl5pPr>
              <a:defRPr>
                <a:latin typeface="Tahoma" charset="0"/>
                <a:ea typeface="Tahoma" charset="0"/>
                <a:cs typeface="Tahom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59078"/>
            <a:ext cx="10972800" cy="1049867"/>
          </a:xfrm>
          <a:prstGeom prst="rect">
            <a:avLst/>
          </a:prstGeom>
        </p:spPr>
        <p:txBody>
          <a:bodyPr/>
          <a:lstStyle>
            <a:lvl1pPr algn="l">
              <a:defRPr>
                <a:solidFill>
                  <a:schemeClr val="bg1"/>
                </a:solidFill>
                <a:latin typeface="Arial" charset="0"/>
                <a:ea typeface="Arial" charset="0"/>
                <a:cs typeface="Arial"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45356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Calibri" charset="0"/>
            </a:endParaRPr>
          </a:p>
        </p:txBody>
      </p:sp>
      <p:sp>
        <p:nvSpPr>
          <p:cNvPr id="2" name="Title 1"/>
          <p:cNvSpPr>
            <a:spLocks noGrp="1"/>
          </p:cNvSpPr>
          <p:nvPr>
            <p:ph type="title"/>
          </p:nvPr>
        </p:nvSpPr>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4165600" y="6356354"/>
            <a:ext cx="3860800" cy="365125"/>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1597720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AC74033-574B-B54A-A70F-A098B2867853}" type="datetimeFigureOut">
              <a:rPr lang="en-US"/>
              <a:pPr>
                <a:defRPr/>
              </a:pPr>
              <a:t>6/1/2022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609D0A9-CDD9-644B-87D4-01F1EEDE072D}" type="slidenum">
              <a:rPr lang="en-US" altLang="x-none"/>
              <a:pPr/>
              <a:t>‹#›</a:t>
            </a:fld>
            <a:endParaRPr lang="en-US" altLang="x-none"/>
          </a:p>
        </p:txBody>
      </p:sp>
    </p:spTree>
    <p:extLst>
      <p:ext uri="{BB962C8B-B14F-4D97-AF65-F5344CB8AC3E}">
        <p14:creationId xmlns:p14="http://schemas.microsoft.com/office/powerpoint/2010/main" val="2760288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7DEB4F1-7B2A-904B-A74B-4EF57CF04C35}" type="datetimeFigureOut">
              <a:rPr lang="en-US"/>
              <a:pPr>
                <a:defRPr/>
              </a:pPr>
              <a:t>6/1/2022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6D456CE-2000-5549-9DC9-0922614BE3BD}" type="slidenum">
              <a:rPr lang="en-US" altLang="x-none"/>
              <a:pPr/>
              <a:t>‹#›</a:t>
            </a:fld>
            <a:endParaRPr lang="en-US" altLang="x-none"/>
          </a:p>
        </p:txBody>
      </p:sp>
    </p:spTree>
    <p:extLst>
      <p:ext uri="{BB962C8B-B14F-4D97-AF65-F5344CB8AC3E}">
        <p14:creationId xmlns:p14="http://schemas.microsoft.com/office/powerpoint/2010/main" val="16610919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7" name="Date Placeholder 3"/>
          <p:cNvSpPr>
            <a:spLocks noGrp="1"/>
          </p:cNvSpPr>
          <p:nvPr>
            <p:ph type="dt" sz="half" idx="10"/>
          </p:nvPr>
        </p:nvSpPr>
        <p:spPr/>
        <p:txBody>
          <a:bodyPr/>
          <a:lstStyle>
            <a:lvl1pPr>
              <a:defRPr/>
            </a:lvl1pPr>
          </a:lstStyle>
          <a:p>
            <a:pPr>
              <a:defRPr/>
            </a:pPr>
            <a:fld id="{BCB13426-09C3-5741-ABE6-891C062AF829}" type="datetimeFigureOut">
              <a:rPr lang="en-US"/>
              <a:pPr>
                <a:defRPr/>
              </a:pPr>
              <a:t>6/1/2022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B3DF987A-4EEB-7F4C-A0AD-98FBA54E3792}" type="slidenum">
              <a:rPr lang="en-US" altLang="x-none"/>
              <a:pPr/>
              <a:t>‹#›</a:t>
            </a:fld>
            <a:endParaRPr lang="en-US" altLang="x-none"/>
          </a:p>
        </p:txBody>
      </p:sp>
      <p:sp>
        <p:nvSpPr>
          <p:cNvPr id="10"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1"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3"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Tree>
    <p:extLst>
      <p:ext uri="{BB962C8B-B14F-4D97-AF65-F5344CB8AC3E}">
        <p14:creationId xmlns:p14="http://schemas.microsoft.com/office/powerpoint/2010/main" val="207602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81887E-DFD8-7247-8AD5-DE1B4EFFC077}" type="datetimeFigureOut">
              <a:rPr lang="en-US"/>
              <a:pPr>
                <a:defRPr/>
              </a:pPr>
              <a:t>6/1/2022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B49A41F-70F8-5E4B-8FE8-3CE7D8D4B3EA}" type="slidenum">
              <a:rPr lang="en-US" altLang="x-none"/>
              <a:pPr/>
              <a:t>‹#›</a:t>
            </a:fld>
            <a:endParaRPr lang="en-US" altLang="x-none"/>
          </a:p>
        </p:txBody>
      </p:sp>
    </p:spTree>
    <p:extLst>
      <p:ext uri="{BB962C8B-B14F-4D97-AF65-F5344CB8AC3E}">
        <p14:creationId xmlns:p14="http://schemas.microsoft.com/office/powerpoint/2010/main" val="112346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F0CF78-BAF2-4139-91F3-215362EF2725}"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946645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Date Placeholder 2"/>
          <p:cNvSpPr>
            <a:spLocks noGrp="1"/>
          </p:cNvSpPr>
          <p:nvPr>
            <p:ph type="dt" sz="half" idx="10"/>
          </p:nvPr>
        </p:nvSpPr>
        <p:spPr/>
        <p:txBody>
          <a:bodyPr/>
          <a:lstStyle/>
          <a:p>
            <a:pPr>
              <a:defRPr/>
            </a:pPr>
            <a:fld id="{D8C6040E-280C-0A43-BFE7-AF449BD1F719}" type="datetimeFigureOut">
              <a:rPr lang="en-US" smtClean="0"/>
              <a:pPr>
                <a:defRPr/>
              </a:pPr>
              <a:t>6/1/2022</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F39128A5-1875-9A48-BF08-030D90265C53}" type="slidenum">
              <a:rPr lang="en-US" altLang="x-none" smtClean="0"/>
              <a:pPr/>
              <a:t>‹#›</a:t>
            </a:fld>
            <a:endParaRPr lang="en-US" altLang="x-none"/>
          </a:p>
        </p:txBody>
      </p:sp>
    </p:spTree>
    <p:extLst>
      <p:ext uri="{BB962C8B-B14F-4D97-AF65-F5344CB8AC3E}">
        <p14:creationId xmlns:p14="http://schemas.microsoft.com/office/powerpoint/2010/main" val="612761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54075"/>
          </a:xfrm>
        </p:spPr>
        <p:txBody>
          <a:bodyPr/>
          <a:lstStyle>
            <a:lvl1pPr>
              <a:defRPr b="1" i="0">
                <a:latin typeface="Arial" charset="0"/>
                <a:ea typeface="Arial" charset="0"/>
                <a:cs typeface="Arial"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DB69226D-C264-4346-9221-97A5C8B96C36}" type="datetimeFigureOut">
              <a:rPr lang="en-US" smtClean="0"/>
              <a:pPr/>
              <a:t>6/1/2022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6409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solidFill>
                  <a:srgbClr val="000000"/>
                </a:solidFill>
                <a:latin typeface="YaleNew" charset="0"/>
                <a:ea typeface="YaleNew" charset="0"/>
                <a:cs typeface="YaleNew" charset="0"/>
              </a:defRPr>
            </a:lvl1pPr>
          </a:lstStyle>
          <a:p>
            <a:fld id="{DB69226D-C264-4346-9221-97A5C8B96C36}" type="datetimeFigureOut">
              <a:rPr lang="en-US" smtClean="0"/>
              <a:pPr/>
              <a:t>6/1/2022</a:t>
            </a:fld>
            <a:endParaRPr lang="en-US"/>
          </a:p>
        </p:txBody>
      </p:sp>
      <p:sp>
        <p:nvSpPr>
          <p:cNvPr id="3" name="Footer Placeholder 2"/>
          <p:cNvSpPr>
            <a:spLocks noGrp="1"/>
          </p:cNvSpPr>
          <p:nvPr>
            <p:ph type="ftr" sz="quarter" idx="11"/>
          </p:nvPr>
        </p:nvSpPr>
        <p:spPr/>
        <p:txBody>
          <a:bodyPr/>
          <a:lstStyle>
            <a:lvl1pPr>
              <a:defRPr b="0" i="0">
                <a:solidFill>
                  <a:srgbClr val="000000"/>
                </a:solidFill>
                <a:latin typeface="YaleNew" charset="0"/>
                <a:ea typeface="YaleNew" charset="0"/>
                <a:cs typeface="YaleNew" charset="0"/>
              </a:defRPr>
            </a:lvl1pPr>
          </a:lstStyle>
          <a:p>
            <a:endParaRPr lang="en-US"/>
          </a:p>
        </p:txBody>
      </p:sp>
      <p:sp>
        <p:nvSpPr>
          <p:cNvPr id="4" name="Slide Number Placeholder 3"/>
          <p:cNvSpPr>
            <a:spLocks noGrp="1"/>
          </p:cNvSpPr>
          <p:nvPr>
            <p:ph type="sldNum" sz="quarter" idx="12"/>
          </p:nvPr>
        </p:nvSpPr>
        <p:spPr/>
        <p:txBody>
          <a:bodyPr/>
          <a:lstStyle>
            <a:lvl1pPr>
              <a:defRPr b="0" i="0">
                <a:solidFill>
                  <a:srgbClr val="000000"/>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4156759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3440"/>
          </a:xfrm>
        </p:spPr>
        <p:txBody>
          <a:bodyPr/>
          <a:lstStyle>
            <a:lvl1pPr>
              <a:defRPr b="1" i="0">
                <a:solidFill>
                  <a:schemeClr val="bg1"/>
                </a:solidFill>
                <a:latin typeface="Arial" charset="0"/>
                <a:ea typeface="Arial" charset="0"/>
                <a:cs typeface="Arial"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6CAA5BD7-210A-5F47-8AAC-6F856516A132}" type="datetimeFigureOut">
              <a:rPr lang="en-US" smtClean="0"/>
              <a:pPr/>
              <a:t>6/1/2022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3096158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AA5BD7-210A-5F47-8AAC-6F856516A132}" type="datetimeFigureOut">
              <a:rPr lang="en-US" smtClean="0"/>
              <a:t>6/1/2022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AD550-8226-F942-8052-EF7EFB1A88CE}" type="slidenum">
              <a:rPr lang="en-US" smtClean="0"/>
              <a:t>‹#›</a:t>
            </a:fld>
            <a:endParaRPr lang="en-US"/>
          </a:p>
        </p:txBody>
      </p:sp>
    </p:spTree>
    <p:extLst>
      <p:ext uri="{BB962C8B-B14F-4D97-AF65-F5344CB8AC3E}">
        <p14:creationId xmlns:p14="http://schemas.microsoft.com/office/powerpoint/2010/main" val="2066870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F0CF78-BAF2-4139-91F3-215362EF2725}" type="datetimeFigureOut">
              <a:rPr lang="en-US" smtClean="0"/>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63166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F0CF78-BAF2-4139-91F3-215362EF2725}" type="datetimeFigureOut">
              <a:rPr lang="en-US" smtClean="0"/>
              <a:t>6/1/2022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6396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F0CF78-BAF2-4139-91F3-215362EF2725}" type="datetimeFigureOut">
              <a:rPr lang="en-US" smtClean="0"/>
              <a:t>6/1/2022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82645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t>6/1/2022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06740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83906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6752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emf"/><Relationship Id="rId5" Type="http://schemas.openxmlformats.org/officeDocument/2006/relationships/tags" Target="../tags/tag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t>6/1/2022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t>‹#›</a:t>
            </a:fld>
            <a:endParaRPr lang="en-US"/>
          </a:p>
        </p:txBody>
      </p:sp>
      <p:sp>
        <p:nvSpPr>
          <p:cNvPr id="13" name="Rectangle 12"/>
          <p:cNvSpPr/>
          <p:nvPr userDrawn="1"/>
        </p:nvSpPr>
        <p:spPr>
          <a:xfrm>
            <a:off x="0" y="0"/>
            <a:ext cx="12192000" cy="3048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626667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45F0CF78-BAF2-4139-91F3-215362EF2725}" type="datetimeFigureOut">
              <a:rPr lang="en-US" smtClean="0"/>
              <a:t>6/1/2022</a:t>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7C199840-EED6-4E7F-ABD0-291243E0C4FC}" type="slidenum">
              <a:rPr lang="en-US" smtClean="0"/>
              <a:t>‹#›</a:t>
            </a:fld>
            <a:endParaRPr lang="en-US"/>
          </a:p>
        </p:txBody>
      </p:sp>
      <p:sp>
        <p:nvSpPr>
          <p:cNvPr id="8" name="Rectangle 7">
            <a:extLst>
              <a:ext uri="{FF2B5EF4-FFF2-40B4-BE49-F238E27FC236}">
                <a16:creationId xmlns:a16="http://schemas.microsoft.com/office/drawing/2014/main" id="{40D7E0C3-7DFB-4691-9A54-F7CE4F0F35E7}"/>
              </a:ext>
            </a:extLst>
          </p:cNvPr>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379718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285732" rtl="0" eaLnBrk="1" fontAlgn="base" hangingPunct="1">
        <a:spcBef>
          <a:spcPct val="0"/>
        </a:spcBef>
        <a:spcAft>
          <a:spcPct val="0"/>
        </a:spcAft>
        <a:defRPr sz="3300" b="1" i="0" kern="1200">
          <a:solidFill>
            <a:schemeClr val="bg1"/>
          </a:solidFill>
          <a:latin typeface="Arial" charset="0"/>
          <a:ea typeface="Arial" charset="0"/>
          <a:cs typeface="Arial" charset="0"/>
        </a:defRPr>
      </a:lvl1pPr>
      <a:lvl2pPr algn="ctr" defTabSz="285732" rtl="0" eaLnBrk="1" fontAlgn="base" hangingPunct="1">
        <a:spcBef>
          <a:spcPct val="0"/>
        </a:spcBef>
        <a:spcAft>
          <a:spcPct val="0"/>
        </a:spcAft>
        <a:defRPr sz="2750">
          <a:solidFill>
            <a:schemeClr val="tx1"/>
          </a:solidFill>
          <a:latin typeface="Calibri" pitchFamily="34" charset="0"/>
        </a:defRPr>
      </a:lvl2pPr>
      <a:lvl3pPr algn="ctr" defTabSz="285732" rtl="0" eaLnBrk="1" fontAlgn="base" hangingPunct="1">
        <a:spcBef>
          <a:spcPct val="0"/>
        </a:spcBef>
        <a:spcAft>
          <a:spcPct val="0"/>
        </a:spcAft>
        <a:defRPr sz="2750">
          <a:solidFill>
            <a:schemeClr val="tx1"/>
          </a:solidFill>
          <a:latin typeface="Calibri" pitchFamily="34" charset="0"/>
        </a:defRPr>
      </a:lvl3pPr>
      <a:lvl4pPr algn="ctr" defTabSz="285732" rtl="0" eaLnBrk="1" fontAlgn="base" hangingPunct="1">
        <a:spcBef>
          <a:spcPct val="0"/>
        </a:spcBef>
        <a:spcAft>
          <a:spcPct val="0"/>
        </a:spcAft>
        <a:defRPr sz="2750">
          <a:solidFill>
            <a:schemeClr val="tx1"/>
          </a:solidFill>
          <a:latin typeface="Calibri" pitchFamily="34" charset="0"/>
        </a:defRPr>
      </a:lvl4pPr>
      <a:lvl5pPr algn="ctr" defTabSz="285732" rtl="0" eaLnBrk="1" fontAlgn="base" hangingPunct="1">
        <a:spcBef>
          <a:spcPct val="0"/>
        </a:spcBef>
        <a:spcAft>
          <a:spcPct val="0"/>
        </a:spcAft>
        <a:defRPr sz="2750">
          <a:solidFill>
            <a:schemeClr val="tx1"/>
          </a:solidFill>
          <a:latin typeface="Calibri" pitchFamily="34" charset="0"/>
        </a:defRPr>
      </a:lvl5pPr>
      <a:lvl6pPr marL="285732" algn="ctr" defTabSz="285732" rtl="0" eaLnBrk="1" fontAlgn="base" hangingPunct="1">
        <a:spcBef>
          <a:spcPct val="0"/>
        </a:spcBef>
        <a:spcAft>
          <a:spcPct val="0"/>
        </a:spcAft>
        <a:defRPr sz="2750">
          <a:solidFill>
            <a:schemeClr val="tx1"/>
          </a:solidFill>
          <a:latin typeface="Calibri" pitchFamily="34" charset="0"/>
        </a:defRPr>
      </a:lvl6pPr>
      <a:lvl7pPr marL="571464" algn="ctr" defTabSz="285732" rtl="0" eaLnBrk="1" fontAlgn="base" hangingPunct="1">
        <a:spcBef>
          <a:spcPct val="0"/>
        </a:spcBef>
        <a:spcAft>
          <a:spcPct val="0"/>
        </a:spcAft>
        <a:defRPr sz="2750">
          <a:solidFill>
            <a:schemeClr val="tx1"/>
          </a:solidFill>
          <a:latin typeface="Calibri" pitchFamily="34" charset="0"/>
        </a:defRPr>
      </a:lvl7pPr>
      <a:lvl8pPr marL="857195" algn="ctr" defTabSz="285732" rtl="0" eaLnBrk="1" fontAlgn="base" hangingPunct="1">
        <a:spcBef>
          <a:spcPct val="0"/>
        </a:spcBef>
        <a:spcAft>
          <a:spcPct val="0"/>
        </a:spcAft>
        <a:defRPr sz="2750">
          <a:solidFill>
            <a:schemeClr val="tx1"/>
          </a:solidFill>
          <a:latin typeface="Calibri" pitchFamily="34" charset="0"/>
        </a:defRPr>
      </a:lvl8pPr>
      <a:lvl9pPr marL="1142926" algn="ctr" defTabSz="285732"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defTabSz="28573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464314" indent="-178582" algn="l" defTabSz="28573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714329" indent="-142865" algn="l" defTabSz="28573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3pPr>
      <a:lvl4pPr marL="1000060" indent="-142865" algn="l" defTabSz="28573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4pPr>
      <a:lvl5pPr marL="1285791" indent="-142865" algn="l" defTabSz="285732" rtl="0" eaLnBrk="1" fontAlgn="base" hangingPunct="1">
        <a:spcBef>
          <a:spcPct val="20000"/>
        </a:spcBef>
        <a:spcAft>
          <a:spcPct val="0"/>
        </a:spcAft>
        <a:buFont typeface="Arial" charset="0"/>
        <a:buChar char="»"/>
        <a:defRPr sz="1575" b="0" i="0" kern="1200">
          <a:solidFill>
            <a:schemeClr val="bg1"/>
          </a:solidFill>
          <a:latin typeface="Tahoma" charset="0"/>
          <a:ea typeface="Tahoma" charset="0"/>
          <a:cs typeface="Tahoma" charset="0"/>
        </a:defRPr>
      </a:lvl5pPr>
      <a:lvl6pPr marL="1571523" indent="-142865" algn="l" defTabSz="285732" rtl="0" eaLnBrk="1" latinLnBrk="0" hangingPunct="1">
        <a:spcBef>
          <a:spcPct val="20000"/>
        </a:spcBef>
        <a:buFont typeface="Arial"/>
        <a:buChar char="•"/>
        <a:defRPr sz="1250" kern="1200">
          <a:solidFill>
            <a:schemeClr val="tx1"/>
          </a:solidFill>
          <a:latin typeface="+mn-lt"/>
          <a:ea typeface="+mn-ea"/>
          <a:cs typeface="+mn-cs"/>
        </a:defRPr>
      </a:lvl6pPr>
      <a:lvl7pPr marL="1857254" indent="-142865" algn="l" defTabSz="285732" rtl="0" eaLnBrk="1" latinLnBrk="0" hangingPunct="1">
        <a:spcBef>
          <a:spcPct val="20000"/>
        </a:spcBef>
        <a:buFont typeface="Arial"/>
        <a:buChar char="•"/>
        <a:defRPr sz="1250" kern="1200">
          <a:solidFill>
            <a:schemeClr val="tx1"/>
          </a:solidFill>
          <a:latin typeface="+mn-lt"/>
          <a:ea typeface="+mn-ea"/>
          <a:cs typeface="+mn-cs"/>
        </a:defRPr>
      </a:lvl7pPr>
      <a:lvl8pPr marL="2142986" indent="-142865" algn="l" defTabSz="285732" rtl="0" eaLnBrk="1" latinLnBrk="0" hangingPunct="1">
        <a:spcBef>
          <a:spcPct val="20000"/>
        </a:spcBef>
        <a:buFont typeface="Arial"/>
        <a:buChar char="•"/>
        <a:defRPr sz="1250" kern="1200">
          <a:solidFill>
            <a:schemeClr val="tx1"/>
          </a:solidFill>
          <a:latin typeface="+mn-lt"/>
          <a:ea typeface="+mn-ea"/>
          <a:cs typeface="+mn-cs"/>
        </a:defRPr>
      </a:lvl8pPr>
      <a:lvl9pPr marL="2428718" indent="-142865" algn="l" defTabSz="285732"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32" rtl="0" eaLnBrk="1" latinLnBrk="0" hangingPunct="1">
        <a:defRPr sz="1125" kern="1200">
          <a:solidFill>
            <a:schemeClr val="tx1"/>
          </a:solidFill>
          <a:latin typeface="+mn-lt"/>
          <a:ea typeface="+mn-ea"/>
          <a:cs typeface="+mn-cs"/>
        </a:defRPr>
      </a:lvl1pPr>
      <a:lvl2pPr marL="285732" algn="l" defTabSz="285732" rtl="0" eaLnBrk="1" latinLnBrk="0" hangingPunct="1">
        <a:defRPr sz="1125" kern="1200">
          <a:solidFill>
            <a:schemeClr val="tx1"/>
          </a:solidFill>
          <a:latin typeface="+mn-lt"/>
          <a:ea typeface="+mn-ea"/>
          <a:cs typeface="+mn-cs"/>
        </a:defRPr>
      </a:lvl2pPr>
      <a:lvl3pPr marL="571464" algn="l" defTabSz="285732" rtl="0" eaLnBrk="1" latinLnBrk="0" hangingPunct="1">
        <a:defRPr sz="1125" kern="1200">
          <a:solidFill>
            <a:schemeClr val="tx1"/>
          </a:solidFill>
          <a:latin typeface="+mn-lt"/>
          <a:ea typeface="+mn-ea"/>
          <a:cs typeface="+mn-cs"/>
        </a:defRPr>
      </a:lvl3pPr>
      <a:lvl4pPr marL="857195" algn="l" defTabSz="285732" rtl="0" eaLnBrk="1" latinLnBrk="0" hangingPunct="1">
        <a:defRPr sz="1125" kern="1200">
          <a:solidFill>
            <a:schemeClr val="tx1"/>
          </a:solidFill>
          <a:latin typeface="+mn-lt"/>
          <a:ea typeface="+mn-ea"/>
          <a:cs typeface="+mn-cs"/>
        </a:defRPr>
      </a:lvl4pPr>
      <a:lvl5pPr marL="1142926" algn="l" defTabSz="285732" rtl="0" eaLnBrk="1" latinLnBrk="0" hangingPunct="1">
        <a:defRPr sz="1125" kern="1200">
          <a:solidFill>
            <a:schemeClr val="tx1"/>
          </a:solidFill>
          <a:latin typeface="+mn-lt"/>
          <a:ea typeface="+mn-ea"/>
          <a:cs typeface="+mn-cs"/>
        </a:defRPr>
      </a:lvl5pPr>
      <a:lvl6pPr marL="1428657" algn="l" defTabSz="285732" rtl="0" eaLnBrk="1" latinLnBrk="0" hangingPunct="1">
        <a:defRPr sz="1125" kern="1200">
          <a:solidFill>
            <a:schemeClr val="tx1"/>
          </a:solidFill>
          <a:latin typeface="+mn-lt"/>
          <a:ea typeface="+mn-ea"/>
          <a:cs typeface="+mn-cs"/>
        </a:defRPr>
      </a:lvl6pPr>
      <a:lvl7pPr marL="1714389" algn="l" defTabSz="285732" rtl="0" eaLnBrk="1" latinLnBrk="0" hangingPunct="1">
        <a:defRPr sz="1125" kern="1200">
          <a:solidFill>
            <a:schemeClr val="tx1"/>
          </a:solidFill>
          <a:latin typeface="+mn-lt"/>
          <a:ea typeface="+mn-ea"/>
          <a:cs typeface="+mn-cs"/>
        </a:defRPr>
      </a:lvl7pPr>
      <a:lvl8pPr marL="2000120" algn="l" defTabSz="285732" rtl="0" eaLnBrk="1" latinLnBrk="0" hangingPunct="1">
        <a:defRPr sz="1125" kern="1200">
          <a:solidFill>
            <a:schemeClr val="tx1"/>
          </a:solidFill>
          <a:latin typeface="+mn-lt"/>
          <a:ea typeface="+mn-ea"/>
          <a:cs typeface="+mn-cs"/>
        </a:defRPr>
      </a:lvl8pPr>
      <a:lvl9pPr marL="2285852" algn="l" defTabSz="285732" rtl="0" eaLnBrk="1" latinLnBrk="0" hangingPunct="1">
        <a:defRPr sz="11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1" name="Text Placeholder 2"/>
          <p:cNvSpPr>
            <a:spLocks noGrp="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818725" y="6398872"/>
            <a:ext cx="763675" cy="365125"/>
          </a:xfrm>
          <a:prstGeom prst="rect">
            <a:avLst/>
          </a:prstGeom>
        </p:spPr>
        <p:txBody>
          <a:bodyPr vert="horz" lIns="91440" tIns="45720" rIns="91440" bIns="45720" rtlCol="0" anchor="ctr"/>
          <a:lstStyle>
            <a:lvl1pPr algn="l">
              <a:defRPr sz="750" b="0" i="1">
                <a:solidFill>
                  <a:srgbClr val="1C2755"/>
                </a:solidFill>
                <a:latin typeface="YaleDesign-Italic" charset="0"/>
                <a:ea typeface="YaleDesign-Italic" charset="0"/>
                <a:cs typeface="YaleDesign-Italic" charset="0"/>
              </a:defRPr>
            </a:lvl1pPr>
          </a:lstStyle>
          <a:p>
            <a:pPr>
              <a:defRPr/>
            </a:pPr>
            <a:fld id="{B0E97239-654F-4812-B0D5-A0D0F44F0ECB}" type="slidenum">
              <a:rPr lang="en-US" smtClean="0"/>
              <a:pPr>
                <a:defRPr/>
              </a:pPr>
              <a:t>‹#›</a:t>
            </a:fld>
            <a:endParaRPr lang="en-US" dirty="0"/>
          </a:p>
        </p:txBody>
      </p:sp>
      <p:pic>
        <p:nvPicPr>
          <p:cNvPr id="11" name="Picture 18" descr="PublicHealth_Duo.ai"/>
          <p:cNvPicPr>
            <a:picLocks noChangeAspect="1"/>
          </p:cNvPicPr>
          <p:nvPr/>
        </p:nvPicPr>
        <p:blipFill rotWithShape="1">
          <a:blip r:embed="rId6">
            <a:extLst>
              <a:ext uri="{28A0092B-C50C-407E-A947-70E740481C1C}">
                <a14:useLocalDpi xmlns:a14="http://schemas.microsoft.com/office/drawing/2010/main" val="0"/>
              </a:ext>
            </a:extLst>
          </a:blip>
          <a:srcRect l="3414" t="30521" r="3999" b="20684"/>
          <a:stretch/>
        </p:blipFill>
        <p:spPr bwMode="auto">
          <a:xfrm>
            <a:off x="282637" y="6157483"/>
            <a:ext cx="355632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Tree>
    <p:custDataLst>
      <p:tags r:id="rId5"/>
    </p:custDataLst>
    <p:extLst>
      <p:ext uri="{BB962C8B-B14F-4D97-AF65-F5344CB8AC3E}">
        <p14:creationId xmlns:p14="http://schemas.microsoft.com/office/powerpoint/2010/main" val="145332852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hf hdr="0" ftr="0" dt="0"/>
  <p:txStyles>
    <p:titleStyle>
      <a:lvl1pPr algn="ctr" rtl="0" eaLnBrk="1" fontAlgn="base" hangingPunct="1">
        <a:spcBef>
          <a:spcPct val="0"/>
        </a:spcBef>
        <a:spcAft>
          <a:spcPct val="0"/>
        </a:spcAft>
        <a:defRPr lang="en-US" altLang="x-none" sz="3300" b="1" i="0" u="none" kern="1200" dirty="0">
          <a:solidFill>
            <a:srgbClr val="026CB6"/>
          </a:solidFill>
          <a:latin typeface="Arial" charset="0"/>
          <a:ea typeface="Arial" charset="0"/>
          <a:cs typeface="Arial" charset="0"/>
        </a:defRPr>
      </a:lvl1pPr>
      <a:lvl2pPr algn="ctr" rtl="0" eaLnBrk="1" fontAlgn="base" hangingPunct="1">
        <a:spcBef>
          <a:spcPct val="0"/>
        </a:spcBef>
        <a:spcAft>
          <a:spcPct val="0"/>
        </a:spcAft>
        <a:defRPr sz="3000">
          <a:solidFill>
            <a:schemeClr val="tx1"/>
          </a:solidFill>
          <a:latin typeface="Tahoma" pitchFamily="34" charset="0"/>
          <a:cs typeface="Tahoma" pitchFamily="34" charset="0"/>
        </a:defRPr>
      </a:lvl2pPr>
      <a:lvl3pPr algn="ctr" rtl="0" eaLnBrk="1" fontAlgn="base" hangingPunct="1">
        <a:spcBef>
          <a:spcPct val="0"/>
        </a:spcBef>
        <a:spcAft>
          <a:spcPct val="0"/>
        </a:spcAft>
        <a:defRPr sz="3000">
          <a:solidFill>
            <a:schemeClr val="tx1"/>
          </a:solidFill>
          <a:latin typeface="Tahoma" pitchFamily="34" charset="0"/>
          <a:cs typeface="Tahoma" pitchFamily="34" charset="0"/>
        </a:defRPr>
      </a:lvl3pPr>
      <a:lvl4pPr algn="ctr" rtl="0" eaLnBrk="1" fontAlgn="base" hangingPunct="1">
        <a:spcBef>
          <a:spcPct val="0"/>
        </a:spcBef>
        <a:spcAft>
          <a:spcPct val="0"/>
        </a:spcAft>
        <a:defRPr sz="3000">
          <a:solidFill>
            <a:schemeClr val="tx1"/>
          </a:solidFill>
          <a:latin typeface="Tahoma" pitchFamily="34" charset="0"/>
          <a:cs typeface="Tahoma" pitchFamily="34" charset="0"/>
        </a:defRPr>
      </a:lvl4pPr>
      <a:lvl5pPr algn="ctr" rtl="0" eaLnBrk="1" fontAlgn="base" hangingPunct="1">
        <a:spcBef>
          <a:spcPct val="0"/>
        </a:spcBef>
        <a:spcAft>
          <a:spcPct val="0"/>
        </a:spcAft>
        <a:defRPr sz="3000">
          <a:solidFill>
            <a:schemeClr val="tx1"/>
          </a:solidFill>
          <a:latin typeface="Tahoma" pitchFamily="34" charset="0"/>
          <a:cs typeface="Tahoma" pitchFamily="34" charset="0"/>
        </a:defRPr>
      </a:lvl5pPr>
      <a:lvl6pPr marL="285732" algn="ctr" rtl="0" eaLnBrk="1" fontAlgn="base" hangingPunct="1">
        <a:spcBef>
          <a:spcPct val="0"/>
        </a:spcBef>
        <a:spcAft>
          <a:spcPct val="0"/>
        </a:spcAft>
        <a:defRPr sz="2750">
          <a:solidFill>
            <a:schemeClr val="tx1"/>
          </a:solidFill>
          <a:latin typeface="Calibri" pitchFamily="34" charset="0"/>
        </a:defRPr>
      </a:lvl6pPr>
      <a:lvl7pPr marL="571464" algn="ctr" rtl="0" eaLnBrk="1" fontAlgn="base" hangingPunct="1">
        <a:spcBef>
          <a:spcPct val="0"/>
        </a:spcBef>
        <a:spcAft>
          <a:spcPct val="0"/>
        </a:spcAft>
        <a:defRPr sz="2750">
          <a:solidFill>
            <a:schemeClr val="tx1"/>
          </a:solidFill>
          <a:latin typeface="Calibri" pitchFamily="34" charset="0"/>
        </a:defRPr>
      </a:lvl7pPr>
      <a:lvl8pPr marL="857195" algn="ctr" rtl="0" eaLnBrk="1" fontAlgn="base" hangingPunct="1">
        <a:spcBef>
          <a:spcPct val="0"/>
        </a:spcBef>
        <a:spcAft>
          <a:spcPct val="0"/>
        </a:spcAft>
        <a:defRPr sz="2750">
          <a:solidFill>
            <a:schemeClr val="tx1"/>
          </a:solidFill>
          <a:latin typeface="Calibri" pitchFamily="34" charset="0"/>
        </a:defRPr>
      </a:lvl8pPr>
      <a:lvl9pPr marL="1142926" algn="ctr"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rtl="0" eaLnBrk="1" fontAlgn="base" hangingPunct="1">
        <a:spcBef>
          <a:spcPct val="20000"/>
        </a:spcBef>
        <a:spcAft>
          <a:spcPct val="0"/>
        </a:spcAft>
        <a:buFont typeface="Arial" charset="0"/>
        <a:buChar char="•"/>
        <a:defRPr sz="2400" b="0" i="0" kern="1200" baseline="0">
          <a:solidFill>
            <a:srgbClr val="1C2755"/>
          </a:solidFill>
          <a:latin typeface="Tahoma" charset="0"/>
          <a:ea typeface="Tahoma" charset="0"/>
          <a:cs typeface="Tahoma" charset="0"/>
        </a:defRPr>
      </a:lvl1pPr>
      <a:lvl2pPr marL="464314" indent="-178582" algn="l" rtl="0" eaLnBrk="1" fontAlgn="base" hangingPunct="1">
        <a:spcBef>
          <a:spcPct val="20000"/>
        </a:spcBef>
        <a:spcAft>
          <a:spcPct val="0"/>
        </a:spcAft>
        <a:buFont typeface="Arial" charset="0"/>
        <a:buChar char="–"/>
        <a:defRPr sz="2250" b="0" i="0" kern="1200" baseline="0">
          <a:solidFill>
            <a:srgbClr val="1C2755"/>
          </a:solidFill>
          <a:latin typeface="Tahoma" charset="0"/>
          <a:ea typeface="Tahoma" charset="0"/>
          <a:cs typeface="Tahoma" charset="0"/>
        </a:defRPr>
      </a:lvl2pPr>
      <a:lvl3pPr marL="714329" indent="-142865" algn="l" rtl="0" eaLnBrk="1" fontAlgn="base" hangingPunct="1">
        <a:spcBef>
          <a:spcPct val="20000"/>
        </a:spcBef>
        <a:spcAft>
          <a:spcPct val="0"/>
        </a:spcAft>
        <a:buFont typeface="Arial" charset="0"/>
        <a:buChar char="•"/>
        <a:defRPr sz="2100" b="0" i="0" kern="1200">
          <a:solidFill>
            <a:srgbClr val="1C2755"/>
          </a:solidFill>
          <a:latin typeface="Tahoma" charset="0"/>
          <a:ea typeface="Tahoma" charset="0"/>
          <a:cs typeface="Tahoma" charset="0"/>
        </a:defRPr>
      </a:lvl3pPr>
      <a:lvl4pPr marL="1000060" indent="-142865" algn="l" rtl="0" eaLnBrk="1" fontAlgn="base" hangingPunct="1">
        <a:spcBef>
          <a:spcPct val="20000"/>
        </a:spcBef>
        <a:spcAft>
          <a:spcPct val="0"/>
        </a:spcAft>
        <a:buFont typeface="Arial" charset="0"/>
        <a:buChar char="–"/>
        <a:defRPr sz="1800" b="0" i="0" kern="1200">
          <a:solidFill>
            <a:srgbClr val="1C2755"/>
          </a:solidFill>
          <a:latin typeface="Tahoma" charset="0"/>
          <a:ea typeface="Tahoma" charset="0"/>
          <a:cs typeface="Tahoma" charset="0"/>
        </a:defRPr>
      </a:lvl4pPr>
      <a:lvl5pPr marL="1285791" indent="-142865" algn="l" rtl="0" eaLnBrk="1" fontAlgn="base" hangingPunct="1">
        <a:spcBef>
          <a:spcPct val="20000"/>
        </a:spcBef>
        <a:spcAft>
          <a:spcPct val="0"/>
        </a:spcAft>
        <a:buFont typeface="Arial" charset="0"/>
        <a:buChar char="»"/>
        <a:defRPr sz="1500" b="0" i="0" kern="1200">
          <a:solidFill>
            <a:srgbClr val="1C2755"/>
          </a:solidFill>
          <a:latin typeface="Tahoma" charset="0"/>
          <a:ea typeface="Tahoma" charset="0"/>
          <a:cs typeface="Tahoma" charset="0"/>
        </a:defRPr>
      </a:lvl5pPr>
      <a:lvl6pPr marL="1571523"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6pPr>
      <a:lvl7pPr marL="1857254"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7pPr>
      <a:lvl8pPr marL="2142986"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8pPr>
      <a:lvl9pPr marL="2428718"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9pPr>
    </p:bodyStyle>
    <p:otherStyle>
      <a:defPPr>
        <a:defRPr lang="en-US"/>
      </a:defPPr>
      <a:lvl1pPr marL="0" algn="l" defTabSz="571464" rtl="0" eaLnBrk="1" latinLnBrk="0" hangingPunct="1">
        <a:defRPr sz="1125" kern="1200">
          <a:solidFill>
            <a:schemeClr val="tx1"/>
          </a:solidFill>
          <a:latin typeface="+mn-lt"/>
          <a:ea typeface="+mn-ea"/>
          <a:cs typeface="+mn-cs"/>
        </a:defRPr>
      </a:lvl1pPr>
      <a:lvl2pPr marL="285732" algn="l" defTabSz="571464" rtl="0" eaLnBrk="1" latinLnBrk="0" hangingPunct="1">
        <a:defRPr sz="1125" kern="1200">
          <a:solidFill>
            <a:schemeClr val="tx1"/>
          </a:solidFill>
          <a:latin typeface="+mn-lt"/>
          <a:ea typeface="+mn-ea"/>
          <a:cs typeface="+mn-cs"/>
        </a:defRPr>
      </a:lvl2pPr>
      <a:lvl3pPr marL="571464" algn="l" defTabSz="571464" rtl="0" eaLnBrk="1" latinLnBrk="0" hangingPunct="1">
        <a:defRPr sz="1125" kern="1200">
          <a:solidFill>
            <a:schemeClr val="tx1"/>
          </a:solidFill>
          <a:latin typeface="+mn-lt"/>
          <a:ea typeface="+mn-ea"/>
          <a:cs typeface="+mn-cs"/>
        </a:defRPr>
      </a:lvl3pPr>
      <a:lvl4pPr marL="857195" algn="l" defTabSz="571464" rtl="0" eaLnBrk="1" latinLnBrk="0" hangingPunct="1">
        <a:defRPr sz="1125" kern="1200">
          <a:solidFill>
            <a:schemeClr val="tx1"/>
          </a:solidFill>
          <a:latin typeface="+mn-lt"/>
          <a:ea typeface="+mn-ea"/>
          <a:cs typeface="+mn-cs"/>
        </a:defRPr>
      </a:lvl4pPr>
      <a:lvl5pPr marL="1142926" algn="l" defTabSz="571464" rtl="0" eaLnBrk="1" latinLnBrk="0" hangingPunct="1">
        <a:defRPr sz="1125" kern="1200">
          <a:solidFill>
            <a:schemeClr val="tx1"/>
          </a:solidFill>
          <a:latin typeface="+mn-lt"/>
          <a:ea typeface="+mn-ea"/>
          <a:cs typeface="+mn-cs"/>
        </a:defRPr>
      </a:lvl5pPr>
      <a:lvl6pPr marL="1428657" algn="l" defTabSz="571464" rtl="0" eaLnBrk="1" latinLnBrk="0" hangingPunct="1">
        <a:defRPr sz="1125" kern="1200">
          <a:solidFill>
            <a:schemeClr val="tx1"/>
          </a:solidFill>
          <a:latin typeface="+mn-lt"/>
          <a:ea typeface="+mn-ea"/>
          <a:cs typeface="+mn-cs"/>
        </a:defRPr>
      </a:lvl6pPr>
      <a:lvl7pPr marL="1714389" algn="l" defTabSz="571464" rtl="0" eaLnBrk="1" latinLnBrk="0" hangingPunct="1">
        <a:defRPr sz="1125" kern="1200">
          <a:solidFill>
            <a:schemeClr val="tx1"/>
          </a:solidFill>
          <a:latin typeface="+mn-lt"/>
          <a:ea typeface="+mn-ea"/>
          <a:cs typeface="+mn-cs"/>
        </a:defRPr>
      </a:lvl7pPr>
      <a:lvl8pPr marL="2000120" algn="l" defTabSz="571464" rtl="0" eaLnBrk="1" latinLnBrk="0" hangingPunct="1">
        <a:defRPr sz="1125" kern="1200">
          <a:solidFill>
            <a:schemeClr val="tx1"/>
          </a:solidFill>
          <a:latin typeface="+mn-lt"/>
          <a:ea typeface="+mn-ea"/>
          <a:cs typeface="+mn-cs"/>
        </a:defRPr>
      </a:lvl8pPr>
      <a:lvl9pPr marL="2285852" algn="l" defTabSz="571464" rtl="0" eaLnBrk="1" latinLnBrk="0" hangingPunct="1">
        <a:defRPr sz="11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dirty="0">
              <a:solidFill>
                <a:srgbClr val="FFFFFF"/>
              </a:solidFill>
              <a:latin typeface="Arial" charset="0"/>
              <a:ea typeface="Arial" charset="0"/>
              <a:cs typeface="Arial" charset="0"/>
            </a:endParaRPr>
          </a:p>
        </p:txBody>
      </p:sp>
      <p:sp>
        <p:nvSpPr>
          <p:cNvPr id="1026"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900" b="0" i="0">
                <a:solidFill>
                  <a:schemeClr val="tx1">
                    <a:tint val="75000"/>
                  </a:schemeClr>
                </a:solidFill>
                <a:latin typeface="YaleAdmin-Roman" charset="0"/>
                <a:ea typeface="YaleAdmin-Roman" charset="0"/>
                <a:cs typeface="YaleAdmin-Roman" charset="0"/>
              </a:defRPr>
            </a:lvl1pPr>
          </a:lstStyle>
          <a:p>
            <a:pPr>
              <a:defRPr/>
            </a:pPr>
            <a:fld id="{D8C6040E-280C-0A43-BFE7-AF449BD1F719}" type="datetimeFigureOut">
              <a:rPr lang="en-US" smtClean="0"/>
              <a:pPr>
                <a:defRPr/>
              </a:pPr>
              <a:t>6/1/2022</a:t>
            </a:fld>
            <a:endParaRPr lang="en-US" dirty="0"/>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900" b="0" i="0">
                <a:solidFill>
                  <a:schemeClr val="tx1">
                    <a:tint val="75000"/>
                  </a:schemeClr>
                </a:solidFill>
                <a:latin typeface="YaleDesign-Roman" charset="0"/>
                <a:ea typeface="YaleDesign-Roman" charset="0"/>
                <a:cs typeface="YaleDesign-Roman" charset="0"/>
              </a:defRPr>
            </a:lvl1pPr>
          </a:lstStyle>
          <a:p>
            <a:pPr>
              <a:defRPr/>
            </a:pPr>
            <a:endParaRPr lang="en-US" dirty="0"/>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b="0" i="0">
                <a:solidFill>
                  <a:srgbClr val="898989"/>
                </a:solidFill>
                <a:latin typeface="YaleAdmin-Roman" charset="0"/>
                <a:ea typeface="YaleAdmin-Roman" charset="0"/>
                <a:cs typeface="YaleAdmin-Roman" charset="0"/>
              </a:defRPr>
            </a:lvl1pPr>
          </a:lstStyle>
          <a:p>
            <a:fld id="{F39128A5-1875-9A48-BF08-030D90265C53}" type="slidenum">
              <a:rPr lang="en-US" altLang="x-none" smtClean="0"/>
              <a:pPr/>
              <a:t>‹#›</a:t>
            </a:fld>
            <a:endParaRPr lang="en-US" altLang="x-none"/>
          </a:p>
        </p:txBody>
      </p:sp>
      <p:pic>
        <p:nvPicPr>
          <p:cNvPr id="10" name="Picture 8" descr="PublicHealth_white.ai"/>
          <p:cNvPicPr>
            <a:picLocks noChangeAspect="1"/>
          </p:cNvPicPr>
          <p:nvPr/>
        </p:nvPicPr>
        <p:blipFill rotWithShape="1">
          <a:blip r:embed="rId7">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95718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txStyles>
    <p:titleStyle>
      <a:lvl1pPr algn="ctr" defTabSz="342892" rtl="0" eaLnBrk="1" fontAlgn="base" hangingPunct="1">
        <a:spcBef>
          <a:spcPct val="0"/>
        </a:spcBef>
        <a:spcAft>
          <a:spcPct val="0"/>
        </a:spcAft>
        <a:defRPr sz="3600" b="1" i="0" kern="1200">
          <a:solidFill>
            <a:schemeClr val="bg1"/>
          </a:solidFill>
          <a:latin typeface="Arial" charset="0"/>
          <a:ea typeface="Arial" charset="0"/>
          <a:cs typeface="Arial" charset="0"/>
        </a:defRPr>
      </a:lvl1pPr>
      <a:lvl2pPr algn="ctr" defTabSz="342892" rtl="0" eaLnBrk="1" fontAlgn="base" hangingPunct="1">
        <a:spcBef>
          <a:spcPct val="0"/>
        </a:spcBef>
        <a:spcAft>
          <a:spcPct val="0"/>
        </a:spcAft>
        <a:defRPr sz="3300">
          <a:solidFill>
            <a:schemeClr val="tx1"/>
          </a:solidFill>
          <a:latin typeface="Calibri" pitchFamily="34" charset="0"/>
        </a:defRPr>
      </a:lvl2pPr>
      <a:lvl3pPr algn="ctr" defTabSz="342892" rtl="0" eaLnBrk="1" fontAlgn="base" hangingPunct="1">
        <a:spcBef>
          <a:spcPct val="0"/>
        </a:spcBef>
        <a:spcAft>
          <a:spcPct val="0"/>
        </a:spcAft>
        <a:defRPr sz="3300">
          <a:solidFill>
            <a:schemeClr val="tx1"/>
          </a:solidFill>
          <a:latin typeface="Calibri" pitchFamily="34" charset="0"/>
        </a:defRPr>
      </a:lvl3pPr>
      <a:lvl4pPr algn="ctr" defTabSz="342892" rtl="0" eaLnBrk="1" fontAlgn="base" hangingPunct="1">
        <a:spcBef>
          <a:spcPct val="0"/>
        </a:spcBef>
        <a:spcAft>
          <a:spcPct val="0"/>
        </a:spcAft>
        <a:defRPr sz="3300">
          <a:solidFill>
            <a:schemeClr val="tx1"/>
          </a:solidFill>
          <a:latin typeface="Calibri" pitchFamily="34" charset="0"/>
        </a:defRPr>
      </a:lvl4pPr>
      <a:lvl5pPr algn="ctr" defTabSz="342892" rtl="0" eaLnBrk="1" fontAlgn="base" hangingPunct="1">
        <a:spcBef>
          <a:spcPct val="0"/>
        </a:spcBef>
        <a:spcAft>
          <a:spcPct val="0"/>
        </a:spcAft>
        <a:defRPr sz="3300">
          <a:solidFill>
            <a:schemeClr val="tx1"/>
          </a:solidFill>
          <a:latin typeface="Calibri" pitchFamily="34" charset="0"/>
        </a:defRPr>
      </a:lvl5pPr>
      <a:lvl6pPr marL="342892" algn="ctr" defTabSz="342892" rtl="0" eaLnBrk="1" fontAlgn="base" hangingPunct="1">
        <a:spcBef>
          <a:spcPct val="0"/>
        </a:spcBef>
        <a:spcAft>
          <a:spcPct val="0"/>
        </a:spcAft>
        <a:defRPr sz="3300">
          <a:solidFill>
            <a:schemeClr val="tx1"/>
          </a:solidFill>
          <a:latin typeface="Calibri" pitchFamily="34" charset="0"/>
        </a:defRPr>
      </a:lvl6pPr>
      <a:lvl7pPr marL="685783" algn="ctr" defTabSz="342892" rtl="0" eaLnBrk="1" fontAlgn="base" hangingPunct="1">
        <a:spcBef>
          <a:spcPct val="0"/>
        </a:spcBef>
        <a:spcAft>
          <a:spcPct val="0"/>
        </a:spcAft>
        <a:defRPr sz="3300">
          <a:solidFill>
            <a:schemeClr val="tx1"/>
          </a:solidFill>
          <a:latin typeface="Calibri" pitchFamily="34" charset="0"/>
        </a:defRPr>
      </a:lvl7pPr>
      <a:lvl8pPr marL="1028675" algn="ctr" defTabSz="342892" rtl="0" eaLnBrk="1" fontAlgn="base" hangingPunct="1">
        <a:spcBef>
          <a:spcPct val="0"/>
        </a:spcBef>
        <a:spcAft>
          <a:spcPct val="0"/>
        </a:spcAft>
        <a:defRPr sz="3300">
          <a:solidFill>
            <a:schemeClr val="tx1"/>
          </a:solidFill>
          <a:latin typeface="Calibri" pitchFamily="34" charset="0"/>
        </a:defRPr>
      </a:lvl8pPr>
      <a:lvl9pPr marL="1371566" algn="ctr" defTabSz="342892" rtl="0" eaLnBrk="1" fontAlgn="base" hangingPunct="1">
        <a:spcBef>
          <a:spcPct val="0"/>
        </a:spcBef>
        <a:spcAft>
          <a:spcPct val="0"/>
        </a:spcAft>
        <a:defRPr sz="3300">
          <a:solidFill>
            <a:schemeClr val="tx1"/>
          </a:solidFill>
          <a:latin typeface="Calibri" pitchFamily="34" charset="0"/>
        </a:defRPr>
      </a:lvl9pPr>
    </p:titleStyle>
    <p:bodyStyle>
      <a:lvl1pPr marL="257168" indent="-257168" algn="l" defTabSz="34289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557199" indent="-214308" algn="l" defTabSz="34289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857228" indent="-171446" algn="l" defTabSz="342892" rtl="0" eaLnBrk="1" fontAlgn="base" hangingPunct="1">
        <a:spcBef>
          <a:spcPct val="20000"/>
        </a:spcBef>
        <a:spcAft>
          <a:spcPct val="0"/>
        </a:spcAft>
        <a:buFont typeface="Arial" charset="0"/>
        <a:buChar char="•"/>
        <a:defRPr sz="2100" b="0" i="0" kern="1200">
          <a:solidFill>
            <a:schemeClr val="bg1"/>
          </a:solidFill>
          <a:latin typeface="Tahoma" charset="0"/>
          <a:ea typeface="Tahoma" charset="0"/>
          <a:cs typeface="Tahoma" charset="0"/>
        </a:defRPr>
      </a:lvl3pPr>
      <a:lvl4pPr marL="1200120" indent="-171446" algn="l" defTabSz="34289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4pPr>
      <a:lvl5pPr marL="1543012" indent="-171446" algn="l" defTabSz="34289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56106"/>
            <a:ext cx="10515600" cy="4351339"/>
          </a:xfrm>
          <a:prstGeom prst="rect">
            <a:avLst/>
          </a:prstGeom>
        </p:spPr>
        <p:txBody>
          <a:bodyPr vert="horz" lIns="91440" tIns="45720" rIns="91440" bIns="45720" rtlCol="0">
            <a:normAutofit/>
          </a:bodyPr>
          <a:lstStyle/>
          <a:p>
            <a:pPr marL="214299" marR="0" lvl="0"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Click to edit Master text styles</a:t>
            </a:r>
          </a:p>
          <a:p>
            <a:pPr marL="214299" marR="0" lvl="1"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Second level</a:t>
            </a:r>
          </a:p>
          <a:p>
            <a:pPr marL="214299" marR="0" lvl="2"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Third level</a:t>
            </a:r>
          </a:p>
          <a:p>
            <a:pPr marL="214299" marR="0" lvl="3"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Fourth level</a:t>
            </a:r>
          </a:p>
          <a:p>
            <a:pPr marL="214299" marR="0" lvl="4"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Fifth level</a:t>
            </a:r>
            <a:endParaRPr kumimoji="0" lang="en-US" sz="1600" b="0" i="0" u="none" strike="noStrike" kern="1200" cap="none" spc="0" normalizeH="0" baseline="0" noProof="0" dirty="0">
              <a:ln>
                <a:noFill/>
              </a:ln>
              <a:solidFill>
                <a:srgbClr val="1C2755"/>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latin typeface="YaleNew" charset="0"/>
                <a:ea typeface="YaleNew" charset="0"/>
                <a:cs typeface="YaleNew" charset="0"/>
              </a:defRPr>
            </a:lvl1pPr>
          </a:lstStyle>
          <a:p>
            <a:fld id="{DB69226D-C264-4346-9221-97A5C8B96C36}" type="datetimeFigureOut">
              <a:rPr lang="en-US" smtClean="0"/>
              <a:pPr/>
              <a:t>6/1/2022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7641698"/>
      </p:ext>
    </p:extLst>
  </p:cSld>
  <p:clrMap bg1="lt1" tx1="dk1" bg2="lt2" tx2="dk2" accent1="accent1" accent2="accent2" accent3="accent3" accent4="accent4" accent5="accent5" accent6="accent6" hlink="hlink" folHlink="folHlink"/>
  <p:sldLayoutIdLst>
    <p:sldLayoutId id="2147483711" r:id="rId1"/>
    <p:sldLayoutId id="2147483712" r:id="rId2"/>
  </p:sldLayoutIdLst>
  <p:txStyles>
    <p:titleStyle>
      <a:lvl1pPr algn="ctr" defTabSz="685783" rtl="0" eaLnBrk="1" latinLnBrk="0" hangingPunct="1">
        <a:lnSpc>
          <a:spcPct val="90000"/>
        </a:lnSpc>
        <a:spcBef>
          <a:spcPct val="0"/>
        </a:spcBef>
        <a:buNone/>
        <a:defRPr sz="3600" b="1" kern="1200">
          <a:solidFill>
            <a:srgbClr val="007DD6"/>
          </a:solidFill>
          <a:latin typeface="Arial" charset="0"/>
          <a:ea typeface="Arial" charset="0"/>
          <a:cs typeface="Arial" charset="0"/>
        </a:defRPr>
      </a:lvl1pPr>
    </p:titleStyle>
    <p:bodyStyle>
      <a:lvl1pPr marL="214299" marR="0" indent="-214299" algn="l" defTabSz="914378" rtl="0" eaLnBrk="1" fontAlgn="base" latinLnBrk="0" hangingPunct="1">
        <a:lnSpc>
          <a:spcPct val="100000"/>
        </a:lnSpc>
        <a:spcBef>
          <a:spcPct val="20000"/>
        </a:spcBef>
        <a:spcAft>
          <a:spcPct val="0"/>
        </a:spcAft>
        <a:buClrTx/>
        <a:buSzTx/>
        <a:buFont typeface="Arial" charset="0"/>
        <a:buChar char="•"/>
        <a:tabLst/>
        <a:defRPr sz="3600" kern="1200">
          <a:solidFill>
            <a:schemeClr val="tx1"/>
          </a:solidFill>
          <a:latin typeface="Tahoma" charset="0"/>
          <a:ea typeface="Tahoma" charset="0"/>
          <a:cs typeface="Tahoma" charset="0"/>
        </a:defRPr>
      </a:lvl1pPr>
      <a:lvl2pPr marL="464314" marR="0" indent="-178582" algn="l" defTabSz="914378" rtl="0" eaLnBrk="1" fontAlgn="base" latinLnBrk="0" hangingPunct="1">
        <a:lnSpc>
          <a:spcPct val="100000"/>
        </a:lnSpc>
        <a:spcBef>
          <a:spcPct val="20000"/>
        </a:spcBef>
        <a:spcAft>
          <a:spcPct val="0"/>
        </a:spcAft>
        <a:buClrTx/>
        <a:buSzTx/>
        <a:buFont typeface="Arial" charset="0"/>
        <a:buChar char="–"/>
        <a:tabLst/>
        <a:defRPr sz="1800" kern="1200">
          <a:solidFill>
            <a:schemeClr val="tx1"/>
          </a:solidFill>
          <a:latin typeface="Tahoma" charset="0"/>
          <a:ea typeface="Tahoma" charset="0"/>
          <a:cs typeface="Tahoma" charset="0"/>
        </a:defRPr>
      </a:lvl2pPr>
      <a:lvl3pPr marL="714329" marR="0" indent="-142865" algn="l" defTabSz="914378" rtl="0" eaLnBrk="1" fontAlgn="base" latinLnBrk="0" hangingPunct="1">
        <a:lnSpc>
          <a:spcPct val="100000"/>
        </a:lnSpc>
        <a:spcBef>
          <a:spcPct val="20000"/>
        </a:spcBef>
        <a:spcAft>
          <a:spcPct val="0"/>
        </a:spcAft>
        <a:buClrTx/>
        <a:buSzTx/>
        <a:buFont typeface="Arial" charset="0"/>
        <a:buChar char="•"/>
        <a:tabLst/>
        <a:defRPr sz="1600" kern="1200">
          <a:solidFill>
            <a:schemeClr val="tx1"/>
          </a:solidFill>
          <a:latin typeface="Tahoma" charset="0"/>
          <a:ea typeface="Tahoma" charset="0"/>
          <a:cs typeface="Tahoma" charset="0"/>
        </a:defRPr>
      </a:lvl3pPr>
      <a:lvl4pPr marL="1000060"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4pPr>
      <a:lvl5pPr marL="1285791"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marL="257168" marR="0" lvl="0"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Click to edit Master text styles</a:t>
            </a:r>
          </a:p>
          <a:p>
            <a:pPr marL="257168" marR="0" lvl="1"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Second level</a:t>
            </a:r>
          </a:p>
          <a:p>
            <a:pPr marL="257168" marR="0" lvl="2"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Third level</a:t>
            </a:r>
          </a:p>
          <a:p>
            <a:pPr marL="257168" marR="0" lvl="3"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Fourth level</a:t>
            </a:r>
          </a:p>
          <a:p>
            <a:pPr marL="257168" marR="0" lvl="4"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Fifth level</a:t>
            </a:r>
            <a:endParaRPr kumimoji="0" lang="en-US" altLang="x-none" sz="1600" b="0" i="0" u="none" strike="noStrike" kern="1200" cap="none" spc="0" normalizeH="0" baseline="0" noProof="0" dirty="0">
              <a:ln>
                <a:noFill/>
              </a:ln>
              <a:solidFill>
                <a:prstClr val="white"/>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bg1"/>
                </a:solidFill>
                <a:latin typeface="YaleNew" charset="0"/>
                <a:ea typeface="YaleNew" charset="0"/>
                <a:cs typeface="YaleNew" charset="0"/>
              </a:defRPr>
            </a:lvl1pPr>
          </a:lstStyle>
          <a:p>
            <a:fld id="{6CAA5BD7-210A-5F47-8AAC-6F856516A132}" type="datetimeFigureOut">
              <a:rPr lang="en-US" smtClean="0"/>
              <a:pPr/>
              <a:t>6/1/2022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bg1"/>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bg1"/>
                </a:solidFill>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2817800644"/>
      </p:ext>
    </p:extLst>
  </p:cSld>
  <p:clrMap bg1="lt1" tx1="dk1" bg2="lt2" tx2="dk2" accent1="accent1" accent2="accent2" accent3="accent3" accent4="accent4" accent5="accent5" accent6="accent6" hlink="hlink" folHlink="folHlink"/>
  <p:sldLayoutIdLst>
    <p:sldLayoutId id="2147483714" r:id="rId1"/>
    <p:sldLayoutId id="2147483715" r:id="rId2"/>
  </p:sldLayoutIdLst>
  <p:txStyles>
    <p:titleStyle>
      <a:lvl1pPr algn="ctr" defTabSz="685783" rtl="0" eaLnBrk="1" latinLnBrk="0" hangingPunct="1">
        <a:lnSpc>
          <a:spcPct val="90000"/>
        </a:lnSpc>
        <a:spcBef>
          <a:spcPct val="0"/>
        </a:spcBef>
        <a:buNone/>
        <a:defRPr sz="3600" b="1" kern="1200">
          <a:solidFill>
            <a:schemeClr val="bg1"/>
          </a:solidFill>
          <a:latin typeface="Arial" charset="0"/>
          <a:ea typeface="Arial" charset="0"/>
          <a:cs typeface="Arial" charset="0"/>
        </a:defRPr>
      </a:lvl1pPr>
    </p:titleStyle>
    <p:bodyStyle>
      <a:lvl1pPr marL="257168" marR="0" indent="-257168" algn="l" defTabSz="342892" rtl="0" eaLnBrk="1" fontAlgn="base" latinLnBrk="0" hangingPunct="1">
        <a:lnSpc>
          <a:spcPct val="100000"/>
        </a:lnSpc>
        <a:spcBef>
          <a:spcPct val="20000"/>
        </a:spcBef>
        <a:spcAft>
          <a:spcPct val="0"/>
        </a:spcAft>
        <a:buClrTx/>
        <a:buSzTx/>
        <a:buFont typeface="Arial" charset="0"/>
        <a:buChar char="•"/>
        <a:tabLst/>
        <a:defRPr sz="2800" kern="1200">
          <a:solidFill>
            <a:schemeClr val="bg1"/>
          </a:solidFill>
          <a:latin typeface="YaleNew" charset="0"/>
          <a:ea typeface="YaleNew" charset="0"/>
          <a:cs typeface="YaleNew" charset="0"/>
        </a:defRPr>
      </a:lvl1pPr>
      <a:lvl2pPr marL="557199" marR="0" indent="-214308" algn="l" defTabSz="342892" rtl="0" eaLnBrk="1" fontAlgn="base" latinLnBrk="0" hangingPunct="1">
        <a:lnSpc>
          <a:spcPct val="100000"/>
        </a:lnSpc>
        <a:spcBef>
          <a:spcPct val="20000"/>
        </a:spcBef>
        <a:spcAft>
          <a:spcPct val="0"/>
        </a:spcAft>
        <a:buClrTx/>
        <a:buSzTx/>
        <a:buFont typeface="Arial" charset="0"/>
        <a:buChar char="–"/>
        <a:tabLst/>
        <a:defRPr sz="2400" kern="1200">
          <a:solidFill>
            <a:schemeClr val="bg1"/>
          </a:solidFill>
          <a:latin typeface="YaleNew" charset="0"/>
          <a:ea typeface="YaleNew" charset="0"/>
          <a:cs typeface="YaleNew" charset="0"/>
        </a:defRPr>
      </a:lvl2pPr>
      <a:lvl3pPr marL="857228" marR="0" indent="-171446" algn="l" defTabSz="342892" rtl="0" eaLnBrk="1" fontAlgn="base" latinLnBrk="0" hangingPunct="1">
        <a:lnSpc>
          <a:spcPct val="100000"/>
        </a:lnSpc>
        <a:spcBef>
          <a:spcPct val="20000"/>
        </a:spcBef>
        <a:spcAft>
          <a:spcPct val="0"/>
        </a:spcAft>
        <a:buClrTx/>
        <a:buSzTx/>
        <a:buFont typeface="Arial" charset="0"/>
        <a:buChar char="•"/>
        <a:tabLst/>
        <a:defRPr sz="2000" kern="1200">
          <a:solidFill>
            <a:schemeClr val="bg1"/>
          </a:solidFill>
          <a:latin typeface="YaleNew" charset="0"/>
          <a:ea typeface="YaleNew" charset="0"/>
          <a:cs typeface="YaleNew" charset="0"/>
        </a:defRPr>
      </a:lvl3pPr>
      <a:lvl4pPr marL="1200120"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4pPr>
      <a:lvl5pPr marL="1543012"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7.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customXml" Target="../ink/ink10.xml"/><Relationship Id="rId42" Type="http://schemas.openxmlformats.org/officeDocument/2006/relationships/image" Target="../media/image58.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71.png"/><Relationship Id="rId84" Type="http://schemas.openxmlformats.org/officeDocument/2006/relationships/image" Target="../media/image79.png"/><Relationship Id="rId89" Type="http://schemas.openxmlformats.org/officeDocument/2006/relationships/customXml" Target="../ink/ink44.xml"/><Relationship Id="rId112" Type="http://schemas.openxmlformats.org/officeDocument/2006/relationships/image" Target="../media/image93.png"/><Relationship Id="rId16" Type="http://schemas.openxmlformats.org/officeDocument/2006/relationships/image" Target="../media/image45.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53.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66.png"/><Relationship Id="rId74" Type="http://schemas.openxmlformats.org/officeDocument/2006/relationships/image" Target="../media/image74.png"/><Relationship Id="rId79" Type="http://schemas.openxmlformats.org/officeDocument/2006/relationships/customXml" Target="../ink/ink39.xml"/><Relationship Id="rId102" Type="http://schemas.openxmlformats.org/officeDocument/2006/relationships/image" Target="../media/image88.png"/><Relationship Id="rId5" Type="http://schemas.openxmlformats.org/officeDocument/2006/relationships/customXml" Target="../ink/ink2.xml"/><Relationship Id="rId90" Type="http://schemas.openxmlformats.org/officeDocument/2006/relationships/image" Target="../media/image82.png"/><Relationship Id="rId95" Type="http://schemas.openxmlformats.org/officeDocument/2006/relationships/customXml" Target="../ink/ink47.xml"/><Relationship Id="rId22" Type="http://schemas.openxmlformats.org/officeDocument/2006/relationships/image" Target="../media/image48.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61.png"/><Relationship Id="rId64" Type="http://schemas.openxmlformats.org/officeDocument/2006/relationships/image" Target="../media/image69.png"/><Relationship Id="rId69" Type="http://schemas.openxmlformats.org/officeDocument/2006/relationships/customXml" Target="../ink/ink34.xml"/><Relationship Id="rId113" Type="http://schemas.openxmlformats.org/officeDocument/2006/relationships/customXml" Target="../ink/ink56.xml"/><Relationship Id="rId80" Type="http://schemas.openxmlformats.org/officeDocument/2006/relationships/image" Target="../media/image77.png"/><Relationship Id="rId85" Type="http://schemas.openxmlformats.org/officeDocument/2006/relationships/customXml" Target="../ink/ink42.xml"/><Relationship Id="rId12" Type="http://schemas.openxmlformats.org/officeDocument/2006/relationships/image" Target="../media/image43.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56.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91.png"/><Relationship Id="rId54" Type="http://schemas.openxmlformats.org/officeDocument/2006/relationships/image" Target="../media/image64.png"/><Relationship Id="rId70" Type="http://schemas.openxmlformats.org/officeDocument/2006/relationships/image" Target="../media/image72.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40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51.png"/><Relationship Id="rId36" Type="http://schemas.openxmlformats.org/officeDocument/2006/relationships/image" Target="../media/image55.png"/><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90.png"/><Relationship Id="rId114" Type="http://schemas.openxmlformats.org/officeDocument/2006/relationships/image" Target="../media/image94.png"/><Relationship Id="rId10" Type="http://schemas.openxmlformats.org/officeDocument/2006/relationships/image" Target="../media/image42.png"/><Relationship Id="rId31" Type="http://schemas.openxmlformats.org/officeDocument/2006/relationships/customXml" Target="../ink/ink15.xml"/><Relationship Id="rId44" Type="http://schemas.openxmlformats.org/officeDocument/2006/relationships/image" Target="../media/image59.png"/><Relationship Id="rId52" Type="http://schemas.openxmlformats.org/officeDocument/2006/relationships/image" Target="../media/image63.png"/><Relationship Id="rId60" Type="http://schemas.openxmlformats.org/officeDocument/2006/relationships/image" Target="../media/image67.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76.png"/><Relationship Id="rId81" Type="http://schemas.openxmlformats.org/officeDocument/2006/relationships/customXml" Target="../ink/ink40.xml"/><Relationship Id="rId86" Type="http://schemas.openxmlformats.org/officeDocument/2006/relationships/image" Target="../media/image80.png"/><Relationship Id="rId94" Type="http://schemas.openxmlformats.org/officeDocument/2006/relationships/image" Target="../media/image84.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39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46.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54.png"/><Relationship Id="rId50" Type="http://schemas.openxmlformats.org/officeDocument/2006/relationships/image" Target="../media/image62.png"/><Relationship Id="rId55" Type="http://schemas.openxmlformats.org/officeDocument/2006/relationships/customXml" Target="../ink/ink27.xml"/><Relationship Id="rId76" Type="http://schemas.openxmlformats.org/officeDocument/2006/relationships/image" Target="../media/image75.png"/><Relationship Id="rId97" Type="http://schemas.openxmlformats.org/officeDocument/2006/relationships/customXml" Target="../ink/ink48.xml"/><Relationship Id="rId104" Type="http://schemas.openxmlformats.org/officeDocument/2006/relationships/image" Target="../media/image89.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83.png"/><Relationship Id="rId2" Type="http://schemas.openxmlformats.org/officeDocument/2006/relationships/image" Target="../media/image40.png"/><Relationship Id="rId29" Type="http://schemas.openxmlformats.org/officeDocument/2006/relationships/customXml" Target="../ink/ink14.xml"/><Relationship Id="rId24" Type="http://schemas.openxmlformats.org/officeDocument/2006/relationships/image" Target="../media/image49.png"/><Relationship Id="rId40" Type="http://schemas.openxmlformats.org/officeDocument/2006/relationships/image" Target="../media/image57.png"/><Relationship Id="rId45" Type="http://schemas.openxmlformats.org/officeDocument/2006/relationships/customXml" Target="../ink/ink22.xml"/><Relationship Id="rId66" Type="http://schemas.openxmlformats.org/officeDocument/2006/relationships/image" Target="../media/image70.png"/><Relationship Id="rId87" Type="http://schemas.openxmlformats.org/officeDocument/2006/relationships/customXml" Target="../ink/ink43.xml"/><Relationship Id="rId110" Type="http://schemas.openxmlformats.org/officeDocument/2006/relationships/image" Target="../media/image92.png"/><Relationship Id="rId115" Type="http://schemas.openxmlformats.org/officeDocument/2006/relationships/customXml" Target="../ink/ink57.xml"/><Relationship Id="rId61" Type="http://schemas.openxmlformats.org/officeDocument/2006/relationships/customXml" Target="../ink/ink30.xml"/><Relationship Id="rId82" Type="http://schemas.openxmlformats.org/officeDocument/2006/relationships/image" Target="../media/image78.png"/><Relationship Id="rId19" Type="http://schemas.openxmlformats.org/officeDocument/2006/relationships/customXml" Target="../ink/ink9.xml"/><Relationship Id="rId14" Type="http://schemas.openxmlformats.org/officeDocument/2006/relationships/image" Target="../media/image44.png"/><Relationship Id="rId30" Type="http://schemas.openxmlformats.org/officeDocument/2006/relationships/image" Target="../media/image52.png"/><Relationship Id="rId35" Type="http://schemas.openxmlformats.org/officeDocument/2006/relationships/customXml" Target="../ink/ink17.xml"/><Relationship Id="rId56" Type="http://schemas.openxmlformats.org/officeDocument/2006/relationships/image" Target="../media/image65.png"/><Relationship Id="rId77" Type="http://schemas.openxmlformats.org/officeDocument/2006/relationships/customXml" Target="../ink/ink38.xml"/><Relationship Id="rId100" Type="http://schemas.openxmlformats.org/officeDocument/2006/relationships/image" Target="../media/image87.png"/><Relationship Id="rId105" Type="http://schemas.openxmlformats.org/officeDocument/2006/relationships/customXml" Target="../ink/ink52.xml"/><Relationship Id="rId8" Type="http://schemas.openxmlformats.org/officeDocument/2006/relationships/image" Target="../media/image41.png"/><Relationship Id="rId51" Type="http://schemas.openxmlformats.org/officeDocument/2006/relationships/customXml" Target="../ink/ink25.xml"/><Relationship Id="rId72" Type="http://schemas.openxmlformats.org/officeDocument/2006/relationships/image" Target="../media/image73.png"/><Relationship Id="rId93" Type="http://schemas.openxmlformats.org/officeDocument/2006/relationships/customXml" Target="../ink/ink46.xml"/><Relationship Id="rId98" Type="http://schemas.openxmlformats.org/officeDocument/2006/relationships/image" Target="../media/image86.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60.png"/><Relationship Id="rId67" Type="http://schemas.openxmlformats.org/officeDocument/2006/relationships/customXml" Target="../ink/ink33.xml"/><Relationship Id="rId116" Type="http://schemas.openxmlformats.org/officeDocument/2006/relationships/image" Target="../media/image95.png"/><Relationship Id="rId20" Type="http://schemas.openxmlformats.org/officeDocument/2006/relationships/image" Target="../media/image47.png"/><Relationship Id="rId41" Type="http://schemas.openxmlformats.org/officeDocument/2006/relationships/customXml" Target="../ink/ink20.xml"/><Relationship Id="rId62" Type="http://schemas.openxmlformats.org/officeDocument/2006/relationships/image" Target="../media/image68.png"/><Relationship Id="rId83" Type="http://schemas.openxmlformats.org/officeDocument/2006/relationships/customXml" Target="../ink/ink41.xml"/><Relationship Id="rId88" Type="http://schemas.openxmlformats.org/officeDocument/2006/relationships/image" Target="../media/image81.png"/><Relationship Id="rId111" Type="http://schemas.openxmlformats.org/officeDocument/2006/relationships/customXml" Target="../ink/ink55.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6" Type="http://schemas.openxmlformats.org/officeDocument/2006/relationships/image" Target="../media/image114.png"/><Relationship Id="rId21" Type="http://schemas.openxmlformats.org/officeDocument/2006/relationships/customXml" Target="../ink/ink67.xml"/><Relationship Id="rId42" Type="http://schemas.openxmlformats.org/officeDocument/2006/relationships/image" Target="../media/image122.png"/><Relationship Id="rId47" Type="http://schemas.openxmlformats.org/officeDocument/2006/relationships/customXml" Target="../ink/ink80.xml"/><Relationship Id="rId63" Type="http://schemas.openxmlformats.org/officeDocument/2006/relationships/customXml" Target="../ink/ink88.xml"/><Relationship Id="rId68" Type="http://schemas.openxmlformats.org/officeDocument/2006/relationships/image" Target="../media/image135.png"/><Relationship Id="rId84" Type="http://schemas.openxmlformats.org/officeDocument/2006/relationships/image" Target="../media/image143.png"/><Relationship Id="rId89" Type="http://schemas.openxmlformats.org/officeDocument/2006/relationships/customXml" Target="../ink/ink101.xml"/><Relationship Id="rId16" Type="http://schemas.openxmlformats.org/officeDocument/2006/relationships/image" Target="../media/image109.png"/><Relationship Id="rId11" Type="http://schemas.openxmlformats.org/officeDocument/2006/relationships/customXml" Target="../ink/ink62.xml"/><Relationship Id="rId32" Type="http://schemas.openxmlformats.org/officeDocument/2006/relationships/image" Target="../media/image117.png"/><Relationship Id="rId37" Type="http://schemas.openxmlformats.org/officeDocument/2006/relationships/customXml" Target="../ink/ink75.xml"/><Relationship Id="rId53" Type="http://schemas.openxmlformats.org/officeDocument/2006/relationships/customXml" Target="../ink/ink83.xml"/><Relationship Id="rId58" Type="http://schemas.openxmlformats.org/officeDocument/2006/relationships/image" Target="../media/image130.png"/><Relationship Id="rId74" Type="http://schemas.openxmlformats.org/officeDocument/2006/relationships/image" Target="../media/image138.png"/><Relationship Id="rId79" Type="http://schemas.openxmlformats.org/officeDocument/2006/relationships/customXml" Target="../ink/ink96.xml"/><Relationship Id="rId102" Type="http://schemas.openxmlformats.org/officeDocument/2006/relationships/image" Target="../media/image152.png"/><Relationship Id="rId5" Type="http://schemas.openxmlformats.org/officeDocument/2006/relationships/customXml" Target="../ink/ink59.xml"/><Relationship Id="rId90" Type="http://schemas.openxmlformats.org/officeDocument/2006/relationships/image" Target="../media/image146.png"/><Relationship Id="rId95" Type="http://schemas.openxmlformats.org/officeDocument/2006/relationships/customXml" Target="../ink/ink104.xml"/><Relationship Id="rId22" Type="http://schemas.openxmlformats.org/officeDocument/2006/relationships/image" Target="../media/image112.png"/><Relationship Id="rId27" Type="http://schemas.openxmlformats.org/officeDocument/2006/relationships/customXml" Target="../ink/ink70.xml"/><Relationship Id="rId43" Type="http://schemas.openxmlformats.org/officeDocument/2006/relationships/customXml" Target="../ink/ink78.xml"/><Relationship Id="rId48" Type="http://schemas.openxmlformats.org/officeDocument/2006/relationships/image" Target="../media/image125.png"/><Relationship Id="rId64" Type="http://schemas.openxmlformats.org/officeDocument/2006/relationships/image" Target="../media/image133.png"/><Relationship Id="rId69" Type="http://schemas.openxmlformats.org/officeDocument/2006/relationships/customXml" Target="../ink/ink91.xml"/><Relationship Id="rId80" Type="http://schemas.openxmlformats.org/officeDocument/2006/relationships/image" Target="../media/image141.png"/><Relationship Id="rId85" Type="http://schemas.openxmlformats.org/officeDocument/2006/relationships/customXml" Target="../ink/ink99.xml"/><Relationship Id="rId12" Type="http://schemas.openxmlformats.org/officeDocument/2006/relationships/image" Target="../media/image107.png"/><Relationship Id="rId17" Type="http://schemas.openxmlformats.org/officeDocument/2006/relationships/customXml" Target="../ink/ink65.xml"/><Relationship Id="rId33" Type="http://schemas.openxmlformats.org/officeDocument/2006/relationships/customXml" Target="../ink/ink73.xml"/><Relationship Id="rId38" Type="http://schemas.openxmlformats.org/officeDocument/2006/relationships/image" Target="../media/image120.png"/><Relationship Id="rId59" Type="http://schemas.openxmlformats.org/officeDocument/2006/relationships/customXml" Target="../ink/ink86.xml"/><Relationship Id="rId103" Type="http://schemas.openxmlformats.org/officeDocument/2006/relationships/customXml" Target="../ink/ink108.xml"/><Relationship Id="rId20" Type="http://schemas.openxmlformats.org/officeDocument/2006/relationships/image" Target="../media/image111.png"/><Relationship Id="rId41" Type="http://schemas.openxmlformats.org/officeDocument/2006/relationships/customXml" Target="../ink/ink77.xml"/><Relationship Id="rId54" Type="http://schemas.openxmlformats.org/officeDocument/2006/relationships/image" Target="../media/image128.png"/><Relationship Id="rId62" Type="http://schemas.openxmlformats.org/officeDocument/2006/relationships/image" Target="../media/image132.png"/><Relationship Id="rId70" Type="http://schemas.openxmlformats.org/officeDocument/2006/relationships/image" Target="../media/image136.png"/><Relationship Id="rId75" Type="http://schemas.openxmlformats.org/officeDocument/2006/relationships/customXml" Target="../ink/ink94.xml"/><Relationship Id="rId83" Type="http://schemas.openxmlformats.org/officeDocument/2006/relationships/customXml" Target="../ink/ink98.xml"/><Relationship Id="rId88" Type="http://schemas.openxmlformats.org/officeDocument/2006/relationships/image" Target="../media/image145.png"/><Relationship Id="rId91" Type="http://schemas.openxmlformats.org/officeDocument/2006/relationships/customXml" Target="../ink/ink102.xml"/><Relationship Id="rId96"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04.png"/><Relationship Id="rId15" Type="http://schemas.openxmlformats.org/officeDocument/2006/relationships/customXml" Target="../ink/ink64.xml"/><Relationship Id="rId23" Type="http://schemas.openxmlformats.org/officeDocument/2006/relationships/customXml" Target="../ink/ink68.xml"/><Relationship Id="rId28" Type="http://schemas.openxmlformats.org/officeDocument/2006/relationships/image" Target="../media/image115.png"/><Relationship Id="rId36" Type="http://schemas.openxmlformats.org/officeDocument/2006/relationships/image" Target="../media/image119.png"/><Relationship Id="rId49" Type="http://schemas.openxmlformats.org/officeDocument/2006/relationships/customXml" Target="../ink/ink81.xml"/><Relationship Id="rId57" Type="http://schemas.openxmlformats.org/officeDocument/2006/relationships/customXml" Target="../ink/ink85.xml"/><Relationship Id="rId106" Type="http://schemas.openxmlformats.org/officeDocument/2006/relationships/image" Target="../media/image154.png"/><Relationship Id="rId10" Type="http://schemas.openxmlformats.org/officeDocument/2006/relationships/image" Target="../media/image106.png"/><Relationship Id="rId31" Type="http://schemas.openxmlformats.org/officeDocument/2006/relationships/customXml" Target="../ink/ink72.xml"/><Relationship Id="rId44" Type="http://schemas.openxmlformats.org/officeDocument/2006/relationships/image" Target="../media/image123.png"/><Relationship Id="rId52" Type="http://schemas.openxmlformats.org/officeDocument/2006/relationships/image" Target="../media/image127.png"/><Relationship Id="rId60" Type="http://schemas.openxmlformats.org/officeDocument/2006/relationships/image" Target="../media/image131.png"/><Relationship Id="rId65" Type="http://schemas.openxmlformats.org/officeDocument/2006/relationships/customXml" Target="../ink/ink89.xml"/><Relationship Id="rId73" Type="http://schemas.openxmlformats.org/officeDocument/2006/relationships/customXml" Target="../ink/ink93.xml"/><Relationship Id="rId78" Type="http://schemas.openxmlformats.org/officeDocument/2006/relationships/image" Target="../media/image140.png"/><Relationship Id="rId81" Type="http://schemas.openxmlformats.org/officeDocument/2006/relationships/customXml" Target="../ink/ink97.xml"/><Relationship Id="rId86" Type="http://schemas.openxmlformats.org/officeDocument/2006/relationships/image" Target="../media/image144.png"/><Relationship Id="rId94" Type="http://schemas.openxmlformats.org/officeDocument/2006/relationships/image" Target="../media/image148.png"/><Relationship Id="rId99" Type="http://schemas.openxmlformats.org/officeDocument/2006/relationships/customXml" Target="../ink/ink106.xml"/><Relationship Id="rId101" Type="http://schemas.openxmlformats.org/officeDocument/2006/relationships/customXml" Target="../ink/ink107.xml"/><Relationship Id="rId4" Type="http://schemas.openxmlformats.org/officeDocument/2006/relationships/image" Target="../media/image103.png"/><Relationship Id="rId9" Type="http://schemas.openxmlformats.org/officeDocument/2006/relationships/customXml" Target="../ink/ink61.xml"/><Relationship Id="rId13" Type="http://schemas.openxmlformats.org/officeDocument/2006/relationships/customXml" Target="../ink/ink63.xml"/><Relationship Id="rId18" Type="http://schemas.openxmlformats.org/officeDocument/2006/relationships/image" Target="../media/image110.png"/><Relationship Id="rId39" Type="http://schemas.openxmlformats.org/officeDocument/2006/relationships/customXml" Target="../ink/ink76.xml"/><Relationship Id="rId34" Type="http://schemas.openxmlformats.org/officeDocument/2006/relationships/image" Target="../media/image118.png"/><Relationship Id="rId50" Type="http://schemas.openxmlformats.org/officeDocument/2006/relationships/image" Target="../media/image126.png"/><Relationship Id="rId55" Type="http://schemas.openxmlformats.org/officeDocument/2006/relationships/customXml" Target="../ink/ink84.xml"/><Relationship Id="rId76" Type="http://schemas.openxmlformats.org/officeDocument/2006/relationships/image" Target="../media/image139.png"/><Relationship Id="rId97" Type="http://schemas.openxmlformats.org/officeDocument/2006/relationships/customXml" Target="../ink/ink105.xml"/><Relationship Id="rId104" Type="http://schemas.openxmlformats.org/officeDocument/2006/relationships/image" Target="../media/image153.png"/><Relationship Id="rId7" Type="http://schemas.openxmlformats.org/officeDocument/2006/relationships/customXml" Target="../ink/ink60.xml"/><Relationship Id="rId71" Type="http://schemas.openxmlformats.org/officeDocument/2006/relationships/customXml" Target="../ink/ink92.xml"/><Relationship Id="rId92" Type="http://schemas.openxmlformats.org/officeDocument/2006/relationships/image" Target="../media/image147.png"/><Relationship Id="rId2" Type="http://schemas.openxmlformats.org/officeDocument/2006/relationships/image" Target="../media/image102.png"/><Relationship Id="rId29" Type="http://schemas.openxmlformats.org/officeDocument/2006/relationships/customXml" Target="../ink/ink71.xml"/><Relationship Id="rId24" Type="http://schemas.openxmlformats.org/officeDocument/2006/relationships/image" Target="../media/image113.png"/><Relationship Id="rId40" Type="http://schemas.openxmlformats.org/officeDocument/2006/relationships/image" Target="../media/image121.png"/><Relationship Id="rId45" Type="http://schemas.openxmlformats.org/officeDocument/2006/relationships/customXml" Target="../ink/ink79.xml"/><Relationship Id="rId66" Type="http://schemas.openxmlformats.org/officeDocument/2006/relationships/image" Target="../media/image134.png"/><Relationship Id="rId87" Type="http://schemas.openxmlformats.org/officeDocument/2006/relationships/customXml" Target="../ink/ink100.xml"/><Relationship Id="rId61" Type="http://schemas.openxmlformats.org/officeDocument/2006/relationships/customXml" Target="../ink/ink87.xml"/><Relationship Id="rId82" Type="http://schemas.openxmlformats.org/officeDocument/2006/relationships/image" Target="../media/image142.png"/><Relationship Id="rId19" Type="http://schemas.openxmlformats.org/officeDocument/2006/relationships/customXml" Target="../ink/ink66.xml"/><Relationship Id="rId14" Type="http://schemas.openxmlformats.org/officeDocument/2006/relationships/image" Target="../media/image108.png"/><Relationship Id="rId30" Type="http://schemas.openxmlformats.org/officeDocument/2006/relationships/image" Target="../media/image116.png"/><Relationship Id="rId35" Type="http://schemas.openxmlformats.org/officeDocument/2006/relationships/customXml" Target="../ink/ink74.xml"/><Relationship Id="rId56" Type="http://schemas.openxmlformats.org/officeDocument/2006/relationships/image" Target="../media/image129.png"/><Relationship Id="rId77" Type="http://schemas.openxmlformats.org/officeDocument/2006/relationships/customXml" Target="../ink/ink95.xml"/><Relationship Id="rId100" Type="http://schemas.openxmlformats.org/officeDocument/2006/relationships/image" Target="../media/image151.png"/><Relationship Id="rId105" Type="http://schemas.openxmlformats.org/officeDocument/2006/relationships/customXml" Target="../ink/ink109.xml"/><Relationship Id="rId8" Type="http://schemas.openxmlformats.org/officeDocument/2006/relationships/image" Target="../media/image105.png"/><Relationship Id="rId51" Type="http://schemas.openxmlformats.org/officeDocument/2006/relationships/customXml" Target="../ink/ink82.xml"/><Relationship Id="rId72" Type="http://schemas.openxmlformats.org/officeDocument/2006/relationships/image" Target="../media/image137.png"/><Relationship Id="rId93" Type="http://schemas.openxmlformats.org/officeDocument/2006/relationships/customXml" Target="../ink/ink103.xml"/><Relationship Id="rId98" Type="http://schemas.openxmlformats.org/officeDocument/2006/relationships/image" Target="../media/image150.png"/><Relationship Id="rId3" Type="http://schemas.openxmlformats.org/officeDocument/2006/relationships/customXml" Target="../ink/ink58.xml"/><Relationship Id="rId25" Type="http://schemas.openxmlformats.org/officeDocument/2006/relationships/customXml" Target="../ink/ink69.xml"/><Relationship Id="rId46" Type="http://schemas.openxmlformats.org/officeDocument/2006/relationships/image" Target="../media/image124.png"/><Relationship Id="rId67" Type="http://schemas.openxmlformats.org/officeDocument/2006/relationships/customXml" Target="../ink/ink90.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customXml" Target="../ink/ink115.xml"/><Relationship Id="rId18" Type="http://schemas.openxmlformats.org/officeDocument/2006/relationships/image" Target="../media/image169.png"/><Relationship Id="rId26" Type="http://schemas.openxmlformats.org/officeDocument/2006/relationships/image" Target="../media/image173.png"/><Relationship Id="rId3" Type="http://schemas.openxmlformats.org/officeDocument/2006/relationships/customXml" Target="../ink/ink110.xml"/><Relationship Id="rId21" Type="http://schemas.openxmlformats.org/officeDocument/2006/relationships/customXml" Target="../ink/ink119.xml"/><Relationship Id="rId7" Type="http://schemas.openxmlformats.org/officeDocument/2006/relationships/customXml" Target="../ink/ink112.xml"/><Relationship Id="rId12" Type="http://schemas.openxmlformats.org/officeDocument/2006/relationships/image" Target="../media/image166.png"/><Relationship Id="rId17" Type="http://schemas.openxmlformats.org/officeDocument/2006/relationships/customXml" Target="../ink/ink117.xml"/><Relationship Id="rId25" Type="http://schemas.openxmlformats.org/officeDocument/2006/relationships/customXml" Target="../ink/ink121.xml"/><Relationship Id="rId2" Type="http://schemas.openxmlformats.org/officeDocument/2006/relationships/image" Target="../media/image161.png"/><Relationship Id="rId16" Type="http://schemas.openxmlformats.org/officeDocument/2006/relationships/image" Target="../media/image168.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customXml" Target="../ink/ink114.xml"/><Relationship Id="rId24" Type="http://schemas.openxmlformats.org/officeDocument/2006/relationships/image" Target="../media/image172.png"/><Relationship Id="rId5" Type="http://schemas.openxmlformats.org/officeDocument/2006/relationships/customXml" Target="../ink/ink111.xml"/><Relationship Id="rId15" Type="http://schemas.openxmlformats.org/officeDocument/2006/relationships/customXml" Target="../ink/ink116.xml"/><Relationship Id="rId23" Type="http://schemas.openxmlformats.org/officeDocument/2006/relationships/customXml" Target="../ink/ink120.xml"/><Relationship Id="rId28" Type="http://schemas.openxmlformats.org/officeDocument/2006/relationships/image" Target="../media/image174.png"/><Relationship Id="rId10" Type="http://schemas.openxmlformats.org/officeDocument/2006/relationships/image" Target="../media/image165.png"/><Relationship Id="rId19" Type="http://schemas.openxmlformats.org/officeDocument/2006/relationships/customXml" Target="../ink/ink118.xml"/><Relationship Id="rId4" Type="http://schemas.openxmlformats.org/officeDocument/2006/relationships/image" Target="../media/image162.png"/><Relationship Id="rId9" Type="http://schemas.openxmlformats.org/officeDocument/2006/relationships/customXml" Target="../ink/ink113.xml"/><Relationship Id="rId14" Type="http://schemas.openxmlformats.org/officeDocument/2006/relationships/image" Target="../media/image167.png"/><Relationship Id="rId22" Type="http://schemas.openxmlformats.org/officeDocument/2006/relationships/image" Target="../media/image171.png"/><Relationship Id="rId27" Type="http://schemas.openxmlformats.org/officeDocument/2006/relationships/customXml" Target="../ink/ink122.xm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5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5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6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hyperlink" Target="https://www.mathworks.com/help/stats/ranksum.html" TargetMode="Externa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p:txBody>
      </p:sp>
    </p:spTree>
    <p:extLst>
      <p:ext uri="{BB962C8B-B14F-4D97-AF65-F5344CB8AC3E}">
        <p14:creationId xmlns:p14="http://schemas.microsoft.com/office/powerpoint/2010/main" val="2369109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0.33</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0.26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0.19</a:t>
                      </a:r>
                      <a:endParaRPr lang="en-US" dirty="0"/>
                    </a:p>
                  </a:txBody>
                  <a:tcPr anchor="ctr"/>
                </a:tc>
                <a:tc>
                  <a:txBody>
                    <a:bodyPr/>
                    <a:lstStyle/>
                    <a:p>
                      <a:r>
                        <a:rPr lang="en-US" altLang="zh-CN" b="0" i="0" dirty="0">
                          <a:solidFill>
                            <a:srgbClr val="616161"/>
                          </a:solidFill>
                          <a:effectLst/>
                          <a:latin typeface="Consolas" panose="020B0609020204030204" pitchFamily="49" charset="0"/>
                        </a:rPr>
                        <a:t>0.19</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0.20</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0.22</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31858641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fontScale="90000"/>
          </a:bodyPr>
          <a:lstStyle/>
          <a:p>
            <a:r>
              <a:rPr lang="en-US" dirty="0"/>
              <a:t>Hyperparameters tuning: control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dataset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278" t="-1752"/>
                </a:stretch>
              </a:blipFill>
            </p:spPr>
            <p:txBody>
              <a:bodyPr/>
              <a:lstStyle/>
              <a:p>
                <a:r>
                  <a:rPr lang="en-US">
                    <a:noFill/>
                  </a:rPr>
                  <a:t> </a:t>
                </a:r>
              </a:p>
            </p:txBody>
          </p:sp>
        </mc:Fallback>
      </mc:AlternateContent>
    </p:spTree>
    <p:extLst>
      <p:ext uri="{BB962C8B-B14F-4D97-AF65-F5344CB8AC3E}">
        <p14:creationId xmlns:p14="http://schemas.microsoft.com/office/powerpoint/2010/main" val="42462358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a:bodyPr>
          <a:lstStyle/>
          <a:p>
            <a:r>
              <a:rPr lang="en-US" dirty="0"/>
              <a:t>Hyperparameters tuning: </a:t>
            </a:r>
            <a:r>
              <a:rPr lang="en-US" dirty="0" err="1"/>
              <a:t>ipf</a:t>
            </a:r>
            <a:r>
              <a:rPr lang="en-US" dirty="0"/>
              <a:t>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a:bodyPr>
              <a:lstStyle/>
              <a:p>
                <a:r>
                  <a:rPr lang="en-US" altLang="zh-CN" dirty="0"/>
                  <a:t>8-fold cross validation under </a:t>
                </a:r>
                <a:r>
                  <a:rPr lang="en-US" altLang="zh-CN" dirty="0" err="1"/>
                  <a:t>out_channels</a:t>
                </a:r>
                <a:r>
                  <a:rPr lang="en-US" altLang="zh-CN" dirty="0"/>
                  <a:t>=d: </a:t>
                </a:r>
              </a:p>
              <a:p>
                <a:pPr marL="0" indent="0">
                  <a:buNone/>
                </a:pPr>
                <a:r>
                  <a:rPr lang="en-US" altLang="zh-CN" dirty="0"/>
                  <a:t>	Split the dataset into 8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278" t="-1752"/>
                </a:stretch>
              </a:blipFill>
            </p:spPr>
            <p:txBody>
              <a:bodyPr/>
              <a:lstStyle/>
              <a:p>
                <a:r>
                  <a:rPr lang="en-US">
                    <a:noFill/>
                  </a:rPr>
                  <a:t> </a:t>
                </a:r>
              </a:p>
            </p:txBody>
          </p:sp>
        </mc:Fallback>
      </mc:AlternateContent>
    </p:spTree>
    <p:extLst>
      <p:ext uri="{BB962C8B-B14F-4D97-AF65-F5344CB8AC3E}">
        <p14:creationId xmlns:p14="http://schemas.microsoft.com/office/powerpoint/2010/main" val="34818930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3F6156-57AB-4594-8E1E-3832A9F4A16F}"/>
              </a:ext>
            </a:extLst>
          </p:cNvPr>
          <p:cNvSpPr>
            <a:spLocks noGrp="1"/>
          </p:cNvSpPr>
          <p:nvPr>
            <p:ph type="title"/>
          </p:nvPr>
        </p:nvSpPr>
        <p:spPr/>
        <p:txBody>
          <a:bodyPr/>
          <a:lstStyle/>
          <a:p>
            <a:r>
              <a:rPr lang="en-US" dirty="0"/>
              <a:t>Hyperparameters tuning</a:t>
            </a:r>
          </a:p>
        </p:txBody>
      </p:sp>
      <p:pic>
        <p:nvPicPr>
          <p:cNvPr id="14" name="Content Placeholder 13">
            <a:extLst>
              <a:ext uri="{FF2B5EF4-FFF2-40B4-BE49-F238E27FC236}">
                <a16:creationId xmlns:a16="http://schemas.microsoft.com/office/drawing/2014/main" id="{97A03549-4609-434C-8FC2-2F4F643A3684}"/>
              </a:ext>
            </a:extLst>
          </p:cNvPr>
          <p:cNvPicPr>
            <a:picLocks noGrp="1" noChangeAspect="1"/>
          </p:cNvPicPr>
          <p:nvPr>
            <p:ph sz="half" idx="1"/>
          </p:nvPr>
        </p:nvPicPr>
        <p:blipFill>
          <a:blip r:embed="rId2"/>
          <a:stretch>
            <a:fillRect/>
          </a:stretch>
        </p:blipFill>
        <p:spPr>
          <a:xfrm>
            <a:off x="838200" y="1752600"/>
            <a:ext cx="4966087" cy="3511560"/>
          </a:xfrm>
        </p:spPr>
      </p:pic>
      <p:pic>
        <p:nvPicPr>
          <p:cNvPr id="12" name="Content Placeholder 11">
            <a:extLst>
              <a:ext uri="{FF2B5EF4-FFF2-40B4-BE49-F238E27FC236}">
                <a16:creationId xmlns:a16="http://schemas.microsoft.com/office/drawing/2014/main" id="{FABD4AE9-9348-4FBF-8D8B-34ED0F0F76E6}"/>
              </a:ext>
            </a:extLst>
          </p:cNvPr>
          <p:cNvPicPr>
            <a:picLocks noGrp="1" noChangeAspect="1"/>
          </p:cNvPicPr>
          <p:nvPr>
            <p:ph sz="half" idx="2"/>
          </p:nvPr>
        </p:nvPicPr>
        <p:blipFill>
          <a:blip r:embed="rId3"/>
          <a:stretch>
            <a:fillRect/>
          </a:stretch>
        </p:blipFill>
        <p:spPr>
          <a:xfrm>
            <a:off x="6324600" y="1673220"/>
            <a:ext cx="5146997" cy="3511560"/>
          </a:xfrm>
        </p:spPr>
      </p:pic>
      <p:sp>
        <p:nvSpPr>
          <p:cNvPr id="15" name="TextBox 14">
            <a:extLst>
              <a:ext uri="{FF2B5EF4-FFF2-40B4-BE49-F238E27FC236}">
                <a16:creationId xmlns:a16="http://schemas.microsoft.com/office/drawing/2014/main" id="{A9D0A437-889C-4322-B196-313958860425}"/>
              </a:ext>
            </a:extLst>
          </p:cNvPr>
          <p:cNvSpPr txBox="1"/>
          <p:nvPr/>
        </p:nvSpPr>
        <p:spPr>
          <a:xfrm>
            <a:off x="1219200" y="5486400"/>
            <a:ext cx="6263253" cy="646331"/>
          </a:xfrm>
          <a:prstGeom prst="rect">
            <a:avLst/>
          </a:prstGeom>
          <a:noFill/>
        </p:spPr>
        <p:txBody>
          <a:bodyPr wrap="none" rtlCol="0">
            <a:spAutoFit/>
          </a:bodyPr>
          <a:lstStyle/>
          <a:p>
            <a:r>
              <a:rPr lang="en-US" dirty="0"/>
              <a:t>For control group model, we use 5-dim latent space model. </a:t>
            </a:r>
          </a:p>
          <a:p>
            <a:r>
              <a:rPr lang="en-US" dirty="0"/>
              <a:t>For </a:t>
            </a:r>
            <a:r>
              <a:rPr lang="en-US" dirty="0" err="1"/>
              <a:t>ipf</a:t>
            </a:r>
            <a:r>
              <a:rPr lang="en-US" dirty="0"/>
              <a:t> group model, we use 3-dim latent space model.</a:t>
            </a:r>
          </a:p>
        </p:txBody>
      </p:sp>
    </p:spTree>
    <p:extLst>
      <p:ext uri="{BB962C8B-B14F-4D97-AF65-F5344CB8AC3E}">
        <p14:creationId xmlns:p14="http://schemas.microsoft.com/office/powerpoint/2010/main" val="216014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0A3F-34AC-EE3B-39FB-63148A07AD3F}"/>
              </a:ext>
            </a:extLst>
          </p:cNvPr>
          <p:cNvSpPr>
            <a:spLocks noGrp="1"/>
          </p:cNvSpPr>
          <p:nvPr>
            <p:ph type="title"/>
          </p:nvPr>
        </p:nvSpPr>
        <p:spPr/>
        <p:txBody>
          <a:bodyPr/>
          <a:lstStyle/>
          <a:p>
            <a:r>
              <a:rPr lang="en-US" dirty="0"/>
              <a:t>Sampling modification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57327190-0AA3-83B8-7E67-292166402399}"/>
                  </a:ext>
                </a:extLst>
              </p:cNvPr>
              <p:cNvSpPr>
                <a:spLocks noGrp="1"/>
              </p:cNvSpPr>
              <p:nvPr>
                <p:ph idx="1"/>
              </p:nvPr>
            </p:nvSpPr>
            <p:spPr>
              <a:xfrm>
                <a:off x="609600" y="1600201"/>
                <a:ext cx="11430000" cy="4525963"/>
              </a:xfrm>
            </p:spPr>
            <p:txBody>
              <a:bodyPr>
                <a:normAutofit/>
              </a:bodyPr>
              <a:lstStyle/>
              <a:p>
                <a:r>
                  <a:rPr lang="en-US" dirty="0"/>
                  <a:t>VGAE encoder generates </a:t>
                </a:r>
                <a14:m>
                  <m:oMath xmlns:m="http://schemas.openxmlformats.org/officeDocument/2006/math">
                    <m:sSub>
                      <m:sSubPr>
                        <m:ctrlPr>
                          <a:rPr lang="en-US" b="0" i="1" smtClean="0">
                            <a:latin typeface="Cambria Math" panose="02040503050406030204" pitchFamily="18" charset="0"/>
                          </a:rPr>
                        </m:ctrlPr>
                      </m:sSubPr>
                      <m:e>
                        <m:r>
                          <a:rPr lang="en-US" altLang="zh-CN" i="1">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by                                   . The covariance matrix is diagonal. We consider to fix the covariance matrix of the Gaussian distribution for generating new latent variables to be diagonal. This means for each dimension of </a:t>
                </a:r>
                <a:r>
                  <a:rPr lang="en-US" dirty="0" err="1"/>
                  <a:t>out_channel</a:t>
                </a:r>
                <a:r>
                  <a:rPr lang="en-US" dirty="0"/>
                  <a:t>, we fit a Gaussian distribution individually, sample value from each </a:t>
                </a:r>
                <a:r>
                  <a:rPr lang="en-US" altLang="zh-CN" dirty="0"/>
                  <a:t>Gaussian distribution, and </a:t>
                </a:r>
                <a:r>
                  <a:rPr lang="en-US" dirty="0"/>
                  <a:t>concatenate those values into a 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t>
                </a:r>
              </a:p>
            </p:txBody>
          </p:sp>
        </mc:Choice>
        <mc:Fallback xmlns="">
          <p:sp>
            <p:nvSpPr>
              <p:cNvPr id="13" name="Content Placeholder 12">
                <a:extLst>
                  <a:ext uri="{FF2B5EF4-FFF2-40B4-BE49-F238E27FC236}">
                    <a16:creationId xmlns:a16="http://schemas.microsoft.com/office/drawing/2014/main" id="{57327190-0AA3-83B8-7E67-292166402399}"/>
                  </a:ext>
                </a:extLst>
              </p:cNvPr>
              <p:cNvSpPr>
                <a:spLocks noGrp="1" noRot="1" noChangeAspect="1" noMove="1" noResize="1" noEditPoints="1" noAdjustHandles="1" noChangeArrowheads="1" noChangeShapeType="1" noTextEdit="1"/>
              </p:cNvSpPr>
              <p:nvPr>
                <p:ph idx="1"/>
              </p:nvPr>
            </p:nvSpPr>
            <p:spPr>
              <a:xfrm>
                <a:off x="609600" y="1600201"/>
                <a:ext cx="11430000" cy="4525963"/>
              </a:xfrm>
              <a:blipFill>
                <a:blip r:embed="rId2"/>
                <a:stretch>
                  <a:fillRect l="-1227" t="-1752" r="-1600"/>
                </a:stretch>
              </a:blipFill>
            </p:spPr>
            <p:txBody>
              <a:bodyPr/>
              <a:lstStyle/>
              <a:p>
                <a:r>
                  <a:rPr lang="en-US">
                    <a:noFill/>
                  </a:rPr>
                  <a:t> </a:t>
                </a:r>
              </a:p>
            </p:txBody>
          </p:sp>
        </mc:Fallback>
      </mc:AlternateContent>
      <p:pic>
        <p:nvPicPr>
          <p:cNvPr id="12" name="Content Placeholder 6">
            <a:extLst>
              <a:ext uri="{FF2B5EF4-FFF2-40B4-BE49-F238E27FC236}">
                <a16:creationId xmlns:a16="http://schemas.microsoft.com/office/drawing/2014/main" id="{0FA52FCD-1CD1-1627-B994-CBA515433C58}"/>
              </a:ext>
            </a:extLst>
          </p:cNvPr>
          <p:cNvPicPr>
            <a:picLocks noChangeAspect="1"/>
          </p:cNvPicPr>
          <p:nvPr/>
        </p:nvPicPr>
        <p:blipFill>
          <a:blip r:embed="rId3"/>
          <a:stretch>
            <a:fillRect/>
          </a:stretch>
        </p:blipFill>
        <p:spPr>
          <a:xfrm>
            <a:off x="1447800" y="5349871"/>
            <a:ext cx="8239185" cy="776293"/>
          </a:xfrm>
          <a:prstGeom prst="rect">
            <a:avLst/>
          </a:prstGeom>
        </p:spPr>
      </p:pic>
      <p:pic>
        <p:nvPicPr>
          <p:cNvPr id="15" name="Picture 14">
            <a:extLst>
              <a:ext uri="{FF2B5EF4-FFF2-40B4-BE49-F238E27FC236}">
                <a16:creationId xmlns:a16="http://schemas.microsoft.com/office/drawing/2014/main" id="{4B9A7072-E271-2DED-82F0-42ED50B441FA}"/>
              </a:ext>
            </a:extLst>
          </p:cNvPr>
          <p:cNvPicPr>
            <a:picLocks noChangeAspect="1"/>
          </p:cNvPicPr>
          <p:nvPr/>
        </p:nvPicPr>
        <p:blipFill>
          <a:blip r:embed="rId4"/>
          <a:stretch>
            <a:fillRect/>
          </a:stretch>
        </p:blipFill>
        <p:spPr>
          <a:xfrm>
            <a:off x="6705600" y="1676400"/>
            <a:ext cx="3889714" cy="457200"/>
          </a:xfrm>
          <a:prstGeom prst="rect">
            <a:avLst/>
          </a:prstGeom>
        </p:spPr>
      </p:pic>
    </p:spTree>
    <p:extLst>
      <p:ext uri="{BB962C8B-B14F-4D97-AF65-F5344CB8AC3E}">
        <p14:creationId xmlns:p14="http://schemas.microsoft.com/office/powerpoint/2010/main" val="2917398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a:t>
            </a:r>
            <a:r>
              <a:rPr lang="en-US" dirty="0" err="1"/>
              <a:t>ipf</a:t>
            </a:r>
            <a:r>
              <a:rPr lang="en-US" dirty="0"/>
              <a:t> model</a:t>
            </a:r>
          </a:p>
        </p:txBody>
      </p:sp>
      <p:pic>
        <p:nvPicPr>
          <p:cNvPr id="12" name="Content Placeholder 11">
            <a:extLst>
              <a:ext uri="{FF2B5EF4-FFF2-40B4-BE49-F238E27FC236}">
                <a16:creationId xmlns:a16="http://schemas.microsoft.com/office/drawing/2014/main" id="{7A612B07-3577-44DA-BB94-608FDBB65B32}"/>
              </a:ext>
            </a:extLst>
          </p:cNvPr>
          <p:cNvPicPr>
            <a:picLocks noGrp="1" noChangeAspect="1"/>
          </p:cNvPicPr>
          <p:nvPr>
            <p:ph sz="half" idx="2"/>
          </p:nvPr>
        </p:nvPicPr>
        <p:blipFill>
          <a:blip r:embed="rId2"/>
          <a:stretch>
            <a:fillRect/>
          </a:stretch>
        </p:blipFill>
        <p:spPr>
          <a:xfrm>
            <a:off x="6019800" y="1905000"/>
            <a:ext cx="5384800" cy="2506438"/>
          </a:xfrm>
        </p:spPr>
      </p:pic>
      <p:pic>
        <p:nvPicPr>
          <p:cNvPr id="10" name="Content Placeholder 8">
            <a:extLst>
              <a:ext uri="{FF2B5EF4-FFF2-40B4-BE49-F238E27FC236}">
                <a16:creationId xmlns:a16="http://schemas.microsoft.com/office/drawing/2014/main" id="{421480C5-DB9D-4B1E-8C43-072AE397478C}"/>
              </a:ext>
            </a:extLst>
          </p:cNvPr>
          <p:cNvPicPr>
            <a:picLocks noGrp="1" noChangeAspect="1"/>
          </p:cNvPicPr>
          <p:nvPr>
            <p:ph sz="half" idx="1"/>
          </p:nvPr>
        </p:nvPicPr>
        <p:blipFill>
          <a:blip r:embed="rId3"/>
          <a:stretch>
            <a:fillRect/>
          </a:stretch>
        </p:blipFill>
        <p:spPr>
          <a:xfrm>
            <a:off x="672570" y="1600200"/>
            <a:ext cx="5258859" cy="4525963"/>
          </a:xfrm>
        </p:spPr>
      </p:pic>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a:t>
            </a:r>
            <a:r>
              <a:rPr lang="en-US" dirty="0" err="1"/>
              <a:t>ipf</a:t>
            </a:r>
            <a:r>
              <a:rPr lang="en-US" dirty="0"/>
              <a:t>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a:t>
            </a:r>
            <a:r>
              <a:rPr lang="en-US" dirty="0" err="1"/>
              <a:t>ipf</a:t>
            </a:r>
            <a:r>
              <a:rPr lang="en-US" dirty="0"/>
              <a:t> group.</a:t>
            </a:r>
          </a:p>
        </p:txBody>
      </p:sp>
    </p:spTree>
    <p:extLst>
      <p:ext uri="{BB962C8B-B14F-4D97-AF65-F5344CB8AC3E}">
        <p14:creationId xmlns:p14="http://schemas.microsoft.com/office/powerpoint/2010/main" val="29250035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646331"/>
          </a:xfrm>
          <a:prstGeom prst="rect">
            <a:avLst/>
          </a:prstGeom>
          <a:noFill/>
        </p:spPr>
        <p:txBody>
          <a:bodyPr wrap="square" rtlCol="0">
            <a:spAutoFit/>
          </a:bodyPr>
          <a:lstStyle/>
          <a:p>
            <a:r>
              <a:rPr lang="en-US" dirty="0"/>
              <a:t>Input adjacency matrices in control group.</a:t>
            </a:r>
          </a:p>
        </p:txBody>
      </p:sp>
      <p:pic>
        <p:nvPicPr>
          <p:cNvPr id="9" name="Content Placeholder 6">
            <a:extLst>
              <a:ext uri="{FF2B5EF4-FFF2-40B4-BE49-F238E27FC236}">
                <a16:creationId xmlns:a16="http://schemas.microsoft.com/office/drawing/2014/main" id="{6EBAB1A1-F326-4986-BBD3-48C198C72AE0}"/>
              </a:ext>
            </a:extLst>
          </p:cNvPr>
          <p:cNvPicPr>
            <a:picLocks noGrp="1" noChangeAspect="1"/>
          </p:cNvPicPr>
          <p:nvPr>
            <p:ph sz="half" idx="1"/>
          </p:nvPr>
        </p:nvPicPr>
        <p:blipFill>
          <a:blip r:embed="rId2"/>
          <a:stretch>
            <a:fillRect/>
          </a:stretch>
        </p:blipFill>
        <p:spPr>
          <a:xfrm>
            <a:off x="703525" y="1600200"/>
            <a:ext cx="5196950" cy="4525963"/>
          </a:xfrm>
        </p:spPr>
      </p:pic>
      <p:pic>
        <p:nvPicPr>
          <p:cNvPr id="8" name="Content Placeholder 7">
            <a:extLst>
              <a:ext uri="{FF2B5EF4-FFF2-40B4-BE49-F238E27FC236}">
                <a16:creationId xmlns:a16="http://schemas.microsoft.com/office/drawing/2014/main" id="{055BFAB1-0E87-4336-A304-F479204E97DC}"/>
              </a:ext>
            </a:extLst>
          </p:cNvPr>
          <p:cNvPicPr>
            <a:picLocks noGrp="1" noChangeAspect="1"/>
          </p:cNvPicPr>
          <p:nvPr>
            <p:ph sz="half" idx="2"/>
          </p:nvPr>
        </p:nvPicPr>
        <p:blipFill>
          <a:blip r:embed="rId3"/>
          <a:stretch>
            <a:fillRect/>
          </a:stretch>
        </p:blipFill>
        <p:spPr>
          <a:xfrm>
            <a:off x="6197600" y="1905000"/>
            <a:ext cx="5384800" cy="2495103"/>
          </a:xfrm>
        </p:spPr>
      </p:pic>
    </p:spTree>
    <p:extLst>
      <p:ext uri="{BB962C8B-B14F-4D97-AF65-F5344CB8AC3E}">
        <p14:creationId xmlns:p14="http://schemas.microsoft.com/office/powerpoint/2010/main" val="1418994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err="1"/>
              <a:t>ipf</a:t>
            </a:r>
            <a:r>
              <a:rPr lang="en-US" altLang="zh-CN" dirty="0"/>
              <a:t> model</a:t>
            </a:r>
            <a:br>
              <a:rPr lang="en-US" altLang="zh-CN" dirty="0"/>
            </a:br>
            <a:endParaRPr lang="en-US" dirty="0"/>
          </a:p>
        </p:txBody>
      </p:sp>
      <p:pic>
        <p:nvPicPr>
          <p:cNvPr id="9" name="Content Placeholder 8">
            <a:extLst>
              <a:ext uri="{FF2B5EF4-FFF2-40B4-BE49-F238E27FC236}">
                <a16:creationId xmlns:a16="http://schemas.microsoft.com/office/drawing/2014/main" id="{504D6B97-0109-475F-BD63-5776C9651EAA}"/>
              </a:ext>
            </a:extLst>
          </p:cNvPr>
          <p:cNvPicPr>
            <a:picLocks noGrp="1" noChangeAspect="1"/>
          </p:cNvPicPr>
          <p:nvPr>
            <p:ph sz="half" idx="1"/>
          </p:nvPr>
        </p:nvPicPr>
        <p:blipFill>
          <a:blip r:embed="rId2"/>
          <a:stretch>
            <a:fillRect/>
          </a:stretch>
        </p:blipFill>
        <p:spPr>
          <a:xfrm>
            <a:off x="728791" y="1862051"/>
            <a:ext cx="4999086" cy="3352800"/>
          </a:xfrm>
        </p:spPr>
      </p:pic>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0.62 is the </a:t>
            </a:r>
            <a:r>
              <a:rPr lang="en-US" altLang="zh-CN" sz="2800" dirty="0" err="1"/>
              <a:t>filter_value</a:t>
            </a:r>
            <a:r>
              <a:rPr lang="en-US" altLang="zh-CN" sz="2800" dirty="0"/>
              <a:t> which maximizes the number of nodes with p-value &gt;= 0.05/38. The number of non-significant nodes is 33.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1986086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0.63 is the </a:t>
            </a:r>
            <a:r>
              <a:rPr lang="en-US" altLang="zh-CN" sz="2800" dirty="0" err="1"/>
              <a:t>filter_value</a:t>
            </a:r>
            <a:r>
              <a:rPr lang="en-US" altLang="zh-CN" sz="2800" dirty="0"/>
              <a:t> which maximizes the number of nodes with p-value &gt;= 0.05/38, The number of non-significant nodes is 35.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14" name="Picture 13">
            <a:extLst>
              <a:ext uri="{FF2B5EF4-FFF2-40B4-BE49-F238E27FC236}">
                <a16:creationId xmlns:a16="http://schemas.microsoft.com/office/drawing/2014/main" id="{32B9A7FA-1847-42C1-B177-664D578C161B}"/>
              </a:ext>
            </a:extLst>
          </p:cNvPr>
          <p:cNvPicPr>
            <a:picLocks noChangeAspect="1"/>
          </p:cNvPicPr>
          <p:nvPr/>
        </p:nvPicPr>
        <p:blipFill>
          <a:blip r:embed="rId2"/>
          <a:stretch>
            <a:fillRect/>
          </a:stretch>
        </p:blipFill>
        <p:spPr>
          <a:xfrm>
            <a:off x="533400" y="1783976"/>
            <a:ext cx="5163279" cy="3417276"/>
          </a:xfrm>
          <a:prstGeom prst="rect">
            <a:avLst/>
          </a:prstGeom>
        </p:spPr>
      </p:pic>
    </p:spTree>
    <p:extLst>
      <p:ext uri="{BB962C8B-B14F-4D97-AF65-F5344CB8AC3E}">
        <p14:creationId xmlns:p14="http://schemas.microsoft.com/office/powerpoint/2010/main" val="18545088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4E09-3444-439C-8F05-150DE26B89A0}"/>
              </a:ext>
            </a:extLst>
          </p:cNvPr>
          <p:cNvSpPr>
            <a:spLocks noGrp="1"/>
          </p:cNvSpPr>
          <p:nvPr>
            <p:ph type="title"/>
          </p:nvPr>
        </p:nvSpPr>
        <p:spPr/>
        <p:txBody>
          <a:bodyPr>
            <a:normAutofit fontScale="90000"/>
          </a:bodyPr>
          <a:lstStyle/>
          <a:p>
            <a:r>
              <a:rPr lang="en-US" dirty="0"/>
              <a:t>T-test between generated matrices of </a:t>
            </a:r>
            <a:r>
              <a:rPr lang="en-US" dirty="0" err="1"/>
              <a:t>ipf</a:t>
            </a:r>
            <a:r>
              <a:rPr lang="en-US" dirty="0"/>
              <a:t> model and generated matrices of control model</a:t>
            </a:r>
          </a:p>
        </p:txBody>
      </p:sp>
      <p:sp>
        <p:nvSpPr>
          <p:cNvPr id="5" name="Content Placeholder 4">
            <a:extLst>
              <a:ext uri="{FF2B5EF4-FFF2-40B4-BE49-F238E27FC236}">
                <a16:creationId xmlns:a16="http://schemas.microsoft.com/office/drawing/2014/main" id="{FA9B2DF2-98BD-40C9-BFA3-0035F6F04163}"/>
              </a:ext>
            </a:extLst>
          </p:cNvPr>
          <p:cNvSpPr>
            <a:spLocks noGrp="1"/>
          </p:cNvSpPr>
          <p:nvPr>
            <p:ph idx="1"/>
          </p:nvPr>
        </p:nvSpPr>
        <p:spPr/>
        <p:txBody>
          <a:bodyPr/>
          <a:lstStyle/>
          <a:p>
            <a:r>
              <a:rPr lang="en-US" dirty="0"/>
              <a:t>T-test between 500 generated matrices from </a:t>
            </a:r>
            <a:r>
              <a:rPr lang="en-US" dirty="0" err="1"/>
              <a:t>ipf</a:t>
            </a:r>
            <a:r>
              <a:rPr lang="en-US" dirty="0"/>
              <a:t> model and 500 generated matrices from control model </a:t>
            </a:r>
          </a:p>
          <a:p>
            <a:r>
              <a:rPr lang="en-US" dirty="0"/>
              <a:t>P-value: array([0.008, 0.001, 0.   , 0.085, 0.003, 0.   , 0.056, 0.043, 0.   , 0.   , 0.017, 0.049, 0.031, 0.   , 0.   , 0.01 , 0.016, 0.   , 0.015, 0.   , 0.   , 0.   , 0.011, 0.   , 0.014, 0.   , 0.085, 0.006, 0.085, 0.043, 0.063, 0.001, 0.001, 0.017, 0.043, 0.015, 0.051, 0.002])</a:t>
            </a:r>
          </a:p>
        </p:txBody>
      </p:sp>
    </p:spTree>
    <p:extLst>
      <p:ext uri="{BB962C8B-B14F-4D97-AF65-F5344CB8AC3E}">
        <p14:creationId xmlns:p14="http://schemas.microsoft.com/office/powerpoint/2010/main" val="3792783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a:t>
            </a:r>
            <a:r>
              <a:rPr lang="en-US" dirty="0" err="1"/>
              <a:t>ipf</a:t>
            </a:r>
            <a:r>
              <a:rPr lang="en-US" dirty="0"/>
              <a:t>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array([0.31 , 0.571, 0.802, 0.141, 0.886, 0.407, 0.285, 0.34 , 0.618, 0.416, 0.31 , 0.254, 0.31 , 0.631, 0.465, 0.245, 0.302, 0.813, 0.265, 0.641, 0.338, 0.925, 0.688, 0.068, 0.417, 0.502, 0.34 , 0.254, 0.302, 0.245, 0.845, 0.892, 0.169, 0.31 , 0.302, 0.285, 0.254, 0.31 ])</a:t>
            </a:r>
          </a:p>
        </p:txBody>
      </p:sp>
    </p:spTree>
    <p:extLst>
      <p:ext uri="{BB962C8B-B14F-4D97-AF65-F5344CB8AC3E}">
        <p14:creationId xmlns:p14="http://schemas.microsoft.com/office/powerpoint/2010/main" val="97872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normAutofit lnSpcReduction="10000"/>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0.8 for the upper left submatrix</a:t>
            </a:r>
          </a:p>
          <a:p>
            <a:endParaRPr lang="en-US" dirty="0"/>
          </a:p>
        </p:txBody>
      </p:sp>
    </p:spTree>
    <p:extLst>
      <p:ext uri="{BB962C8B-B14F-4D97-AF65-F5344CB8AC3E}">
        <p14:creationId xmlns:p14="http://schemas.microsoft.com/office/powerpoint/2010/main" val="4212039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control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array([1.   , 0.462, 0.757, 0.788, 0.69 , 0.058, 0.562, 0.884, 0.705, 0.285, 0.518, 1.   , 1.   , 0.782, 0.95 , 0.563, 0.563, 0.795, 0.884, 0.662, 0.546, 0.985, 0.779, 0.553, 0.46 , 0.677, 0.771, 0.89 , 0.563, 0.562, 0.182, 0.416, 0.949, 0.793, 0.563, 0.562, 0.892, 0.793])</a:t>
            </a:r>
          </a:p>
        </p:txBody>
      </p:sp>
    </p:spTree>
    <p:extLst>
      <p:ext uri="{BB962C8B-B14F-4D97-AF65-F5344CB8AC3E}">
        <p14:creationId xmlns:p14="http://schemas.microsoft.com/office/powerpoint/2010/main" val="15713151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441C-13A2-4F14-926B-47092A26479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54A40251-B1C2-4420-9F8A-E57979F202C3}"/>
              </a:ext>
            </a:extLst>
          </p:cNvPr>
          <p:cNvSpPr>
            <a:spLocks noGrp="1"/>
          </p:cNvSpPr>
          <p:nvPr>
            <p:ph idx="1"/>
          </p:nvPr>
        </p:nvSpPr>
        <p:spPr/>
        <p:txBody>
          <a:bodyPr/>
          <a:lstStyle/>
          <a:p>
            <a:r>
              <a:rPr lang="en-US" dirty="0"/>
              <a:t>/ orphan nodes.</a:t>
            </a:r>
          </a:p>
          <a:p>
            <a:r>
              <a:rPr lang="en-US" dirty="0"/>
              <a:t>Test between original samples.</a:t>
            </a:r>
          </a:p>
          <a:p>
            <a:r>
              <a:rPr lang="en-US" dirty="0"/>
              <a:t>Generates n. Large size for filter-value selection.</a:t>
            </a:r>
          </a:p>
          <a:p>
            <a:r>
              <a:rPr lang="en-US" dirty="0"/>
              <a:t>Label figure.</a:t>
            </a:r>
          </a:p>
          <a:p>
            <a:r>
              <a:rPr lang="en-US" dirty="0" err="1"/>
              <a:t>Beeferroni</a:t>
            </a:r>
            <a:r>
              <a:rPr lang="en-US" dirty="0"/>
              <a:t> correction for all.</a:t>
            </a:r>
          </a:p>
          <a:p>
            <a:r>
              <a:rPr lang="en-US" dirty="0"/>
              <a:t>Arr2tbl.</a:t>
            </a:r>
          </a:p>
          <a:p>
            <a:pPr marL="0" indent="0">
              <a:buNone/>
            </a:pPr>
            <a:endParaRPr lang="en-US" dirty="0"/>
          </a:p>
          <a:p>
            <a:endParaRPr lang="en-US" dirty="0"/>
          </a:p>
        </p:txBody>
      </p:sp>
    </p:spTree>
    <p:extLst>
      <p:ext uri="{BB962C8B-B14F-4D97-AF65-F5344CB8AC3E}">
        <p14:creationId xmlns:p14="http://schemas.microsoft.com/office/powerpoint/2010/main" val="1251647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6F76-8A33-ECA8-C4E4-4532FBEB9171}"/>
              </a:ext>
            </a:extLst>
          </p:cNvPr>
          <p:cNvSpPr>
            <a:spLocks noGrp="1"/>
          </p:cNvSpPr>
          <p:nvPr>
            <p:ph type="title"/>
          </p:nvPr>
        </p:nvSpPr>
        <p:spPr/>
        <p:txBody>
          <a:bodyPr/>
          <a:lstStyle/>
          <a:p>
            <a:r>
              <a:rPr lang="en-US" dirty="0"/>
              <a:t>Delete orphan nodes</a:t>
            </a:r>
          </a:p>
        </p:txBody>
      </p:sp>
      <p:sp>
        <p:nvSpPr>
          <p:cNvPr id="3" name="Content Placeholder 2">
            <a:extLst>
              <a:ext uri="{FF2B5EF4-FFF2-40B4-BE49-F238E27FC236}">
                <a16:creationId xmlns:a16="http://schemas.microsoft.com/office/drawing/2014/main" id="{4421E66A-AA07-9F39-707B-14CA35D223B3}"/>
              </a:ext>
            </a:extLst>
          </p:cNvPr>
          <p:cNvSpPr>
            <a:spLocks noGrp="1"/>
          </p:cNvSpPr>
          <p:nvPr>
            <p:ph idx="1"/>
          </p:nvPr>
        </p:nvSpPr>
        <p:spPr/>
        <p:txBody>
          <a:bodyPr>
            <a:normAutofit fontScale="92500" lnSpcReduction="10000"/>
          </a:bodyPr>
          <a:lstStyle/>
          <a:p>
            <a:r>
              <a:rPr lang="en-US" dirty="0"/>
              <a:t>Non-orphan nodes in IPF group: 19 nodes</a:t>
            </a:r>
          </a:p>
          <a:p>
            <a:pPr lvl="2"/>
            <a:r>
              <a:rPr lang="en-US" dirty="0"/>
              <a:t>[ 1,  2,  3,  4,  5,  8,  9, 13, 14, 17, 19, 20, 21, 22, 23, 25, 30, 31, 32]</a:t>
            </a:r>
          </a:p>
          <a:p>
            <a:r>
              <a:rPr lang="en-US" dirty="0"/>
              <a:t>Delete all columns and rows of orphan nodes in IPF adjacency matrices and use 19*19 matrices to train the model. After training the model and generating new IPF adjacency matrices, we will recover the adjacency matrices by adding back zero rows and columns by orphan nodes indexes.</a:t>
            </a:r>
          </a:p>
          <a:p>
            <a:r>
              <a:rPr lang="en-US" altLang="zh-CN" dirty="0"/>
              <a:t>Non-orphan nodes in Control group: 19 nodes</a:t>
            </a:r>
          </a:p>
          <a:p>
            <a:pPr lvl="2"/>
            <a:r>
              <a:rPr lang="en-US" altLang="zh-CN" dirty="0"/>
              <a:t>[ 1,  2,  3,  4,  5,  8,  9, 13, 14, 17, 19, 20, 21, 22, 23, 25, 30, 31, 32]</a:t>
            </a:r>
          </a:p>
        </p:txBody>
      </p:sp>
    </p:spTree>
    <p:extLst>
      <p:ext uri="{BB962C8B-B14F-4D97-AF65-F5344CB8AC3E}">
        <p14:creationId xmlns:p14="http://schemas.microsoft.com/office/powerpoint/2010/main" val="777525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3711272" cy="369332"/>
          </a:xfrm>
          <a:prstGeom prst="rect">
            <a:avLst/>
          </a:prstGeom>
          <a:noFill/>
        </p:spPr>
        <p:txBody>
          <a:bodyPr wrap="none" rtlCol="0">
            <a:spAutoFit/>
          </a:bodyPr>
          <a:lstStyle/>
          <a:p>
            <a:r>
              <a:rPr lang="en-US" dirty="0"/>
              <a:t>32 IPF original adjacency matrices</a:t>
            </a:r>
          </a:p>
        </p:txBody>
      </p:sp>
      <p:pic>
        <p:nvPicPr>
          <p:cNvPr id="13" name="Content Placeholder 12">
            <a:extLst>
              <a:ext uri="{FF2B5EF4-FFF2-40B4-BE49-F238E27FC236}">
                <a16:creationId xmlns:a16="http://schemas.microsoft.com/office/drawing/2014/main" id="{D52871C7-F0C2-CCAF-EB0E-C64CD84931A4}"/>
              </a:ext>
            </a:extLst>
          </p:cNvPr>
          <p:cNvPicPr>
            <a:picLocks noGrp="1" noChangeAspect="1"/>
          </p:cNvPicPr>
          <p:nvPr>
            <p:ph sz="half" idx="2"/>
          </p:nvPr>
        </p:nvPicPr>
        <p:blipFill>
          <a:blip r:embed="rId2"/>
          <a:stretch>
            <a:fillRect/>
          </a:stretch>
        </p:blipFill>
        <p:spPr>
          <a:xfrm>
            <a:off x="6256792" y="1600200"/>
            <a:ext cx="5266416" cy="4525963"/>
          </a:xfrm>
        </p:spPr>
      </p:pic>
      <p:pic>
        <p:nvPicPr>
          <p:cNvPr id="12" name="Content Placeholder 8">
            <a:extLst>
              <a:ext uri="{FF2B5EF4-FFF2-40B4-BE49-F238E27FC236}">
                <a16:creationId xmlns:a16="http://schemas.microsoft.com/office/drawing/2014/main" id="{834B9870-9178-4515-C148-FCA58D3A41E1}"/>
              </a:ext>
            </a:extLst>
          </p:cNvPr>
          <p:cNvPicPr>
            <a:picLocks noGrp="1" noChangeAspect="1"/>
          </p:cNvPicPr>
          <p:nvPr>
            <p:ph sz="half" idx="1"/>
          </p:nvPr>
        </p:nvPicPr>
        <p:blipFill>
          <a:blip r:embed="rId3"/>
          <a:stretch>
            <a:fillRect/>
          </a:stretch>
        </p:blipFill>
        <p:spPr>
          <a:xfrm>
            <a:off x="672570" y="1600200"/>
            <a:ext cx="5258859" cy="4525963"/>
          </a:xfrm>
        </p:spPr>
      </p:pic>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455340" cy="369332"/>
          </a:xfrm>
          <a:prstGeom prst="rect">
            <a:avLst/>
          </a:prstGeom>
          <a:noFill/>
        </p:spPr>
        <p:txBody>
          <a:bodyPr wrap="none" rtlCol="0">
            <a:spAutoFit/>
          </a:bodyPr>
          <a:lstStyle/>
          <a:p>
            <a:r>
              <a:rPr lang="en-US" dirty="0"/>
              <a:t>IPF adjacency matrices after deleting orphan nodes</a:t>
            </a:r>
          </a:p>
        </p:txBody>
      </p:sp>
    </p:spTree>
    <p:extLst>
      <p:ext uri="{BB962C8B-B14F-4D97-AF65-F5344CB8AC3E}">
        <p14:creationId xmlns:p14="http://schemas.microsoft.com/office/powerpoint/2010/main" val="35116699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4095993" cy="369332"/>
          </a:xfrm>
          <a:prstGeom prst="rect">
            <a:avLst/>
          </a:prstGeom>
          <a:noFill/>
        </p:spPr>
        <p:txBody>
          <a:bodyPr wrap="none" rtlCol="0">
            <a:spAutoFit/>
          </a:bodyPr>
          <a:lstStyle/>
          <a:p>
            <a:r>
              <a:rPr lang="en-US" dirty="0"/>
              <a:t>28 Control original adjacency matrices</a:t>
            </a:r>
          </a:p>
        </p:txBody>
      </p:sp>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788764" cy="369332"/>
          </a:xfrm>
          <a:prstGeom prst="rect">
            <a:avLst/>
          </a:prstGeom>
          <a:noFill/>
        </p:spPr>
        <p:txBody>
          <a:bodyPr wrap="none" rtlCol="0">
            <a:spAutoFit/>
          </a:bodyPr>
          <a:lstStyle/>
          <a:p>
            <a:r>
              <a:rPr lang="en-US" dirty="0"/>
              <a:t>Control adjacency matrices after deleting orphan nodes</a:t>
            </a:r>
          </a:p>
        </p:txBody>
      </p:sp>
      <p:pic>
        <p:nvPicPr>
          <p:cNvPr id="8" name="Content Placeholder 7">
            <a:extLst>
              <a:ext uri="{FF2B5EF4-FFF2-40B4-BE49-F238E27FC236}">
                <a16:creationId xmlns:a16="http://schemas.microsoft.com/office/drawing/2014/main" id="{EF51E9C1-2573-3F65-DEA3-268E8F07DFB2}"/>
              </a:ext>
            </a:extLst>
          </p:cNvPr>
          <p:cNvPicPr>
            <a:picLocks noGrp="1" noChangeAspect="1"/>
          </p:cNvPicPr>
          <p:nvPr>
            <p:ph sz="half" idx="2"/>
          </p:nvPr>
        </p:nvPicPr>
        <p:blipFill>
          <a:blip r:embed="rId2"/>
          <a:stretch>
            <a:fillRect/>
          </a:stretch>
        </p:blipFill>
        <p:spPr>
          <a:xfrm>
            <a:off x="6279536" y="1600200"/>
            <a:ext cx="5220928" cy="4525963"/>
          </a:xfrm>
        </p:spPr>
      </p:pic>
      <p:pic>
        <p:nvPicPr>
          <p:cNvPr id="15" name="Content Placeholder 6">
            <a:extLst>
              <a:ext uri="{FF2B5EF4-FFF2-40B4-BE49-F238E27FC236}">
                <a16:creationId xmlns:a16="http://schemas.microsoft.com/office/drawing/2014/main" id="{FEAF4B4A-CEA1-8EE8-F3D4-91DD88947302}"/>
              </a:ext>
            </a:extLst>
          </p:cNvPr>
          <p:cNvPicPr>
            <a:picLocks noGrp="1" noChangeAspect="1"/>
          </p:cNvPicPr>
          <p:nvPr>
            <p:ph sz="half" idx="1"/>
          </p:nvPr>
        </p:nvPicPr>
        <p:blipFill>
          <a:blip r:embed="rId3"/>
          <a:stretch>
            <a:fillRect/>
          </a:stretch>
        </p:blipFill>
        <p:spPr>
          <a:xfrm>
            <a:off x="703525" y="1600200"/>
            <a:ext cx="5196950" cy="4525963"/>
          </a:xfrm>
        </p:spPr>
      </p:pic>
    </p:spTree>
    <p:extLst>
      <p:ext uri="{BB962C8B-B14F-4D97-AF65-F5344CB8AC3E}">
        <p14:creationId xmlns:p14="http://schemas.microsoft.com/office/powerpoint/2010/main" val="37336147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IPF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IPF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9" name="Content Placeholder 12">
            <a:extLst>
              <a:ext uri="{FF2B5EF4-FFF2-40B4-BE49-F238E27FC236}">
                <a16:creationId xmlns:a16="http://schemas.microsoft.com/office/drawing/2014/main" id="{8CD87FA1-E9EE-BAA3-DA72-6E82C33104C1}"/>
              </a:ext>
            </a:extLst>
          </p:cNvPr>
          <p:cNvPicPr>
            <a:picLocks noGrp="1" noChangeAspect="1"/>
          </p:cNvPicPr>
          <p:nvPr>
            <p:ph sz="half" idx="1"/>
          </p:nvPr>
        </p:nvPicPr>
        <p:blipFill>
          <a:blip r:embed="rId2"/>
          <a:stretch>
            <a:fillRect/>
          </a:stretch>
        </p:blipFill>
        <p:spPr>
          <a:xfrm>
            <a:off x="668792" y="1600200"/>
            <a:ext cx="5266416" cy="4525963"/>
          </a:xfrm>
        </p:spPr>
      </p:pic>
      <p:pic>
        <p:nvPicPr>
          <p:cNvPr id="8" name="Content Placeholder 7">
            <a:extLst>
              <a:ext uri="{FF2B5EF4-FFF2-40B4-BE49-F238E27FC236}">
                <a16:creationId xmlns:a16="http://schemas.microsoft.com/office/drawing/2014/main" id="{74534291-AF9B-8C46-19A0-D12D88A15909}"/>
              </a:ext>
            </a:extLst>
          </p:cNvPr>
          <p:cNvPicPr>
            <a:picLocks noGrp="1" noChangeAspect="1"/>
          </p:cNvPicPr>
          <p:nvPr>
            <p:ph sz="half" idx="2"/>
          </p:nvPr>
        </p:nvPicPr>
        <p:blipFill>
          <a:blip r:embed="rId3"/>
          <a:stretch>
            <a:fillRect/>
          </a:stretch>
        </p:blipFill>
        <p:spPr>
          <a:xfrm>
            <a:off x="6197600" y="1834600"/>
            <a:ext cx="5384800" cy="2502999"/>
          </a:xfrm>
        </p:spPr>
      </p:pic>
    </p:spTree>
    <p:extLst>
      <p:ext uri="{BB962C8B-B14F-4D97-AF65-F5344CB8AC3E}">
        <p14:creationId xmlns:p14="http://schemas.microsoft.com/office/powerpoint/2010/main" val="3352558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10" name="Content Placeholder 7">
            <a:extLst>
              <a:ext uri="{FF2B5EF4-FFF2-40B4-BE49-F238E27FC236}">
                <a16:creationId xmlns:a16="http://schemas.microsoft.com/office/drawing/2014/main" id="{8DD0381A-525C-4F42-02D7-62CB8D6A4AAC}"/>
              </a:ext>
            </a:extLst>
          </p:cNvPr>
          <p:cNvPicPr>
            <a:picLocks noGrp="1" noChangeAspect="1"/>
          </p:cNvPicPr>
          <p:nvPr>
            <p:ph sz="half" idx="1"/>
          </p:nvPr>
        </p:nvPicPr>
        <p:blipFill>
          <a:blip r:embed="rId2"/>
          <a:stretch>
            <a:fillRect/>
          </a:stretch>
        </p:blipFill>
        <p:spPr>
          <a:xfrm>
            <a:off x="691536" y="1600200"/>
            <a:ext cx="5220928" cy="4525963"/>
          </a:xfrm>
        </p:spPr>
      </p:pic>
      <p:pic>
        <p:nvPicPr>
          <p:cNvPr id="11" name="Content Placeholder 10">
            <a:extLst>
              <a:ext uri="{FF2B5EF4-FFF2-40B4-BE49-F238E27FC236}">
                <a16:creationId xmlns:a16="http://schemas.microsoft.com/office/drawing/2014/main" id="{F65715A8-95A5-CDED-7D6A-C26772A521B8}"/>
              </a:ext>
            </a:extLst>
          </p:cNvPr>
          <p:cNvPicPr>
            <a:picLocks noGrp="1" noChangeAspect="1"/>
          </p:cNvPicPr>
          <p:nvPr>
            <p:ph sz="half" idx="2"/>
          </p:nvPr>
        </p:nvPicPr>
        <p:blipFill>
          <a:blip r:embed="rId3"/>
          <a:stretch>
            <a:fillRect/>
          </a:stretch>
        </p:blipFill>
        <p:spPr>
          <a:xfrm>
            <a:off x="6226364" y="2057400"/>
            <a:ext cx="5384800" cy="2488430"/>
          </a:xfrm>
        </p:spPr>
      </p:pic>
    </p:spTree>
    <p:extLst>
      <p:ext uri="{BB962C8B-B14F-4D97-AF65-F5344CB8AC3E}">
        <p14:creationId xmlns:p14="http://schemas.microsoft.com/office/powerpoint/2010/main" val="2988768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IPF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0.54 is the </a:t>
            </a:r>
            <a:r>
              <a:rPr lang="en-US" altLang="zh-CN" sz="2800" dirty="0" err="1"/>
              <a:t>filter_value</a:t>
            </a:r>
            <a:r>
              <a:rPr lang="en-US" altLang="zh-CN" sz="2800" dirty="0"/>
              <a:t> which maximizes the number of nodes with p-value &gt;= 0.05/19. The number of non-significant nodes is 17.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9" name="Content Placeholder 8">
            <a:extLst>
              <a:ext uri="{FF2B5EF4-FFF2-40B4-BE49-F238E27FC236}">
                <a16:creationId xmlns:a16="http://schemas.microsoft.com/office/drawing/2014/main" id="{7C3C9D6C-3F4F-7221-2C32-E7EADA58B8E2}"/>
              </a:ext>
            </a:extLst>
          </p:cNvPr>
          <p:cNvPicPr>
            <a:picLocks noGrp="1" noChangeAspect="1"/>
          </p:cNvPicPr>
          <p:nvPr>
            <p:ph sz="half" idx="1"/>
          </p:nvPr>
        </p:nvPicPr>
        <p:blipFill>
          <a:blip r:embed="rId2"/>
          <a:stretch>
            <a:fillRect/>
          </a:stretch>
        </p:blipFill>
        <p:spPr>
          <a:xfrm>
            <a:off x="1219200" y="2087161"/>
            <a:ext cx="4157373" cy="2683678"/>
          </a:xfrm>
        </p:spPr>
      </p:pic>
    </p:spTree>
    <p:extLst>
      <p:ext uri="{BB962C8B-B14F-4D97-AF65-F5344CB8AC3E}">
        <p14:creationId xmlns:p14="http://schemas.microsoft.com/office/powerpoint/2010/main" val="20833487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0.72 is the </a:t>
            </a:r>
            <a:r>
              <a:rPr lang="en-US" altLang="zh-CN" sz="2800" dirty="0" err="1"/>
              <a:t>filter_value</a:t>
            </a:r>
            <a:r>
              <a:rPr lang="en-US" altLang="zh-CN" sz="2800" dirty="0"/>
              <a:t> which maximizes the number of nodes with p-value &gt;= 0.05/19. The number of non-significant nodes is </a:t>
            </a:r>
            <a:r>
              <a:rPr lang="en-US" altLang="zh-CN" dirty="0"/>
              <a:t>19</a:t>
            </a:r>
            <a:r>
              <a:rPr lang="en-US" altLang="zh-CN" sz="2800" dirty="0"/>
              <a:t>.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7" name="Content Placeholder 6">
            <a:extLst>
              <a:ext uri="{FF2B5EF4-FFF2-40B4-BE49-F238E27FC236}">
                <a16:creationId xmlns:a16="http://schemas.microsoft.com/office/drawing/2014/main" id="{D87FA783-8991-2579-69D5-C31E89868A76}"/>
              </a:ext>
            </a:extLst>
          </p:cNvPr>
          <p:cNvPicPr>
            <a:picLocks noGrp="1" noChangeAspect="1"/>
          </p:cNvPicPr>
          <p:nvPr>
            <p:ph sz="half" idx="1"/>
          </p:nvPr>
        </p:nvPicPr>
        <p:blipFill>
          <a:blip r:embed="rId2"/>
          <a:stretch>
            <a:fillRect/>
          </a:stretch>
        </p:blipFill>
        <p:spPr>
          <a:xfrm>
            <a:off x="1019685" y="1900151"/>
            <a:ext cx="4515336" cy="2991481"/>
          </a:xfrm>
        </p:spPr>
      </p:pic>
    </p:spTree>
    <p:extLst>
      <p:ext uri="{BB962C8B-B14F-4D97-AF65-F5344CB8AC3E}">
        <p14:creationId xmlns:p14="http://schemas.microsoft.com/office/powerpoint/2010/main" val="1568429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5, 8, 9, 14, 19, 20, 21, 22, 23, 25</a:t>
            </a:r>
          </a:p>
        </p:txBody>
      </p:sp>
      <p:graphicFrame>
        <p:nvGraphicFramePr>
          <p:cNvPr id="10" name="Table 10">
            <a:extLst>
              <a:ext uri="{FF2B5EF4-FFF2-40B4-BE49-F238E27FC236}">
                <a16:creationId xmlns:a16="http://schemas.microsoft.com/office/drawing/2014/main" id="{97052B4F-2E54-C25C-E208-FEEB1F2A0279}"/>
              </a:ext>
            </a:extLst>
          </p:cNvPr>
          <p:cNvGraphicFramePr>
            <a:graphicFrameLocks noGrp="1"/>
          </p:cNvGraphicFramePr>
          <p:nvPr>
            <p:extLst>
              <p:ext uri="{D42A27DB-BD31-4B8C-83A1-F6EECF244321}">
                <p14:modId xmlns:p14="http://schemas.microsoft.com/office/powerpoint/2010/main" val="23290738"/>
              </p:ext>
            </p:extLst>
          </p:nvPr>
        </p:nvGraphicFramePr>
        <p:xfrm>
          <a:off x="6685416" y="1470121"/>
          <a:ext cx="2057400" cy="2930498"/>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2168987642"/>
                    </a:ext>
                  </a:extLst>
                </a:gridCol>
                <a:gridCol w="1028700">
                  <a:extLst>
                    <a:ext uri="{9D8B030D-6E8A-4147-A177-3AD203B41FA5}">
                      <a16:colId xmlns:a16="http://schemas.microsoft.com/office/drawing/2014/main" val="4100865828"/>
                    </a:ext>
                  </a:extLst>
                </a:gridCol>
              </a:tblGrid>
              <a:tr h="329621">
                <a:tc>
                  <a:txBody>
                    <a:bodyPr/>
                    <a:lstStyle/>
                    <a:p>
                      <a:pPr algn="r" fontAlgn="ctr"/>
                      <a:r>
                        <a:rPr lang="en-US" altLang="zh-CN" b="1">
                          <a:effectLst/>
                        </a:rPr>
                        <a:t>30</a:t>
                      </a:r>
                    </a:p>
                  </a:txBody>
                  <a:tcPr anchor="ctr"/>
                </a:tc>
                <a:tc>
                  <a:txBody>
                    <a:bodyPr/>
                    <a:lstStyle/>
                    <a:p>
                      <a:pPr algn="r" fontAlgn="ctr"/>
                      <a:r>
                        <a:rPr lang="en-US" altLang="zh-CN" dirty="0">
                          <a:effectLst/>
                        </a:rPr>
                        <a:t>0.348</a:t>
                      </a:r>
                    </a:p>
                  </a:txBody>
                  <a:tcPr anchor="ctr"/>
                </a:tc>
                <a:extLst>
                  <a:ext uri="{0D108BD9-81ED-4DB2-BD59-A6C34878D82A}">
                    <a16:rowId xmlns:a16="http://schemas.microsoft.com/office/drawing/2014/main" val="3317498871"/>
                  </a:ext>
                </a:extLst>
              </a:tr>
              <a:tr h="329621">
                <a:tc>
                  <a:txBody>
                    <a:bodyPr/>
                    <a:lstStyle/>
                    <a:p>
                      <a:pPr algn="r" fontAlgn="ctr"/>
                      <a:r>
                        <a:rPr lang="en-US" altLang="zh-CN" b="1">
                          <a:effectLst/>
                        </a:rPr>
                        <a:t>31</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83412610"/>
                  </a:ext>
                </a:extLst>
              </a:tr>
              <a:tr h="329621">
                <a:tc>
                  <a:txBody>
                    <a:bodyPr/>
                    <a:lstStyle/>
                    <a:p>
                      <a:pPr algn="r" fontAlgn="ctr"/>
                      <a:r>
                        <a:rPr lang="en-US" altLang="zh-CN" b="1">
                          <a:effectLst/>
                        </a:rPr>
                        <a:t>32</a:t>
                      </a:r>
                    </a:p>
                  </a:txBody>
                  <a:tcPr anchor="ctr"/>
                </a:tc>
                <a:tc>
                  <a:txBody>
                    <a:bodyPr/>
                    <a:lstStyle/>
                    <a:p>
                      <a:pPr algn="r" fontAlgn="ctr"/>
                      <a:r>
                        <a:rPr lang="en-US" altLang="zh-CN">
                          <a:effectLst/>
                        </a:rPr>
                        <a:t>0.218</a:t>
                      </a:r>
                    </a:p>
                  </a:txBody>
                  <a:tcPr anchor="ctr"/>
                </a:tc>
                <a:extLst>
                  <a:ext uri="{0D108BD9-81ED-4DB2-BD59-A6C34878D82A}">
                    <a16:rowId xmlns:a16="http://schemas.microsoft.com/office/drawing/2014/main" val="1211818323"/>
                  </a:ext>
                </a:extLst>
              </a:tr>
              <a:tr h="329621">
                <a:tc>
                  <a:txBody>
                    <a:bodyPr/>
                    <a:lstStyle/>
                    <a:p>
                      <a:pPr algn="r" fontAlgn="ctr"/>
                      <a:r>
                        <a:rPr lang="en-US" altLang="zh-CN" b="1">
                          <a:effectLst/>
                        </a:rPr>
                        <a:t>33</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673445120"/>
                  </a:ext>
                </a:extLst>
              </a:tr>
              <a:tr h="329621">
                <a:tc>
                  <a:txBody>
                    <a:bodyPr/>
                    <a:lstStyle/>
                    <a:p>
                      <a:pPr algn="r" fontAlgn="ctr"/>
                      <a:r>
                        <a:rPr lang="en-US" altLang="zh-CN" b="1">
                          <a:effectLst/>
                        </a:rPr>
                        <a:t>34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55863332"/>
                  </a:ext>
                </a:extLst>
              </a:tr>
              <a:tr h="329621">
                <a:tc>
                  <a:txBody>
                    <a:bodyPr/>
                    <a:lstStyle/>
                    <a:p>
                      <a:pPr algn="r" fontAlgn="ctr"/>
                      <a:r>
                        <a:rPr lang="en-US" altLang="zh-CN" b="1">
                          <a:effectLst/>
                        </a:rPr>
                        <a:t>35</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996223528"/>
                  </a:ext>
                </a:extLst>
              </a:tr>
              <a:tr h="329621">
                <a:tc>
                  <a:txBody>
                    <a:bodyPr/>
                    <a:lstStyle/>
                    <a:p>
                      <a:pPr algn="r" fontAlgn="ctr"/>
                      <a:r>
                        <a:rPr lang="en-US" altLang="zh-CN" b="1">
                          <a:effectLst/>
                        </a:rPr>
                        <a:t>36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405734883"/>
                  </a:ext>
                </a:extLst>
              </a:tr>
              <a:tr h="370178">
                <a:tc>
                  <a:txBody>
                    <a:bodyPr/>
                    <a:lstStyle/>
                    <a:p>
                      <a:pPr algn="r" fontAlgn="ctr"/>
                      <a:r>
                        <a:rPr lang="en-US" altLang="zh-CN" b="1">
                          <a:effectLst/>
                        </a:rPr>
                        <a:t>37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500970793"/>
                  </a:ext>
                </a:extLst>
              </a:tr>
            </a:tbl>
          </a:graphicData>
        </a:graphic>
      </p:graphicFrame>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039609177"/>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a:effectLst/>
                        </a:rPr>
                        <a:t>0.516</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a:effectLst/>
                        </a:rPr>
                        <a:t>0.139</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dirty="0">
                          <a:effectLst/>
                        </a:rPr>
                        <a:t>0.679</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a:effectLst/>
                        </a:rPr>
                        <a:t>0.376</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39520703"/>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a:effectLst/>
                        </a:rPr>
                        <a:t>0.008</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19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3" name="Table 12">
            <a:extLst>
              <a:ext uri="{FF2B5EF4-FFF2-40B4-BE49-F238E27FC236}">
                <a16:creationId xmlns:a16="http://schemas.microsoft.com/office/drawing/2014/main" id="{12EB9BC4-37D8-3688-0485-9905A6650921}"/>
              </a:ext>
            </a:extLst>
          </p:cNvPr>
          <p:cNvGraphicFramePr>
            <a:graphicFrameLocks noGrp="1"/>
          </p:cNvGraphicFramePr>
          <p:nvPr>
            <p:extLst>
              <p:ext uri="{D42A27DB-BD31-4B8C-83A1-F6EECF244321}">
                <p14:modId xmlns:p14="http://schemas.microsoft.com/office/powerpoint/2010/main" val="256153796"/>
              </p:ext>
            </p:extLst>
          </p:nvPr>
        </p:nvGraphicFramePr>
        <p:xfrm>
          <a:off x="4609344"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20</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21</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22</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23</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24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25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26</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27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28</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29</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4097437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EF79D64F-B473-4E65-BACE-A59973F95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40" y="66502"/>
            <a:ext cx="7191955" cy="6858000"/>
          </a:xfrm>
          <a:prstGeom prst="rect">
            <a:avLst/>
          </a:prstGeom>
        </p:spPr>
      </p:pic>
    </p:spTree>
    <p:extLst>
      <p:ext uri="{BB962C8B-B14F-4D97-AF65-F5344CB8AC3E}">
        <p14:creationId xmlns:p14="http://schemas.microsoft.com/office/powerpoint/2010/main" val="7668191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generated IPF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Significant nodes: 5, 6</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141985658"/>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altLang="zh-CN" sz="1200" dirty="0">
                          <a:effectLst/>
                        </a:rPr>
                        <a:t>0.059</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sz="1200" dirty="0">
                          <a:effectLst/>
                        </a:rPr>
                        <a:t>0.011</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sz="1200" dirty="0">
                          <a:effectLst/>
                        </a:rPr>
                        <a:t>0.140</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sz="1200" dirty="0">
                          <a:effectLst/>
                        </a:rPr>
                        <a:t>0.048</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sz="1200" dirty="0">
                          <a:effectLst/>
                        </a:rPr>
                        <a:t>0.022</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ltLang="zh-CN" sz="1200" dirty="0">
                          <a:effectLst/>
                        </a:rPr>
                        <a:t>0.636</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sz="1200" dirty="0">
                          <a:effectLst/>
                        </a:rPr>
                        <a:t>0.007</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sz="1200" dirty="0">
                          <a:effectLst/>
                        </a:rPr>
                        <a:t>0.488</a:t>
                      </a: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77042053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altLang="zh-CN" sz="1200" dirty="0">
                          <a:effectLst/>
                        </a:rPr>
                        <a:t>0.354</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ltLang="zh-CN" sz="1200" dirty="0">
                          <a:effectLst/>
                        </a:rPr>
                        <a:t>0.639</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altLang="zh-CN" sz="1200" dirty="0">
                          <a:effectLst/>
                        </a:rPr>
                        <a:t>0.188</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sz="1200" dirty="0">
                          <a:effectLst/>
                        </a:rPr>
                        <a:t>0.132</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altLang="zh-CN" sz="1200" dirty="0">
                          <a:effectLst/>
                        </a:rPr>
                        <a:t>0.928</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ltLang="zh-CN" sz="1200" dirty="0">
                          <a:effectLst/>
                        </a:rPr>
                        <a:t>0.065</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sz="1200" dirty="0">
                          <a:effectLst/>
                        </a:rPr>
                        <a:t>0.030</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4413490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Control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None</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3324781354"/>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0.192</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0.120</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0.437</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0.714</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0.794</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0.123</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0.407</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0.515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0.779</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4</a:t>
                      </a:r>
                      <a:r>
                        <a:rPr kumimoji="0" lang="zh-CN" altLang="zh-CN" sz="1200" b="0" i="0" u="none" strike="noStrike" cap="none" normalizeH="0" baseline="0" dirty="0">
                          <a:ln>
                            <a:noFill/>
                          </a:ln>
                          <a:solidFill>
                            <a:schemeClr val="tx1"/>
                          </a:solidFill>
                          <a:effectLst/>
                          <a:latin typeface="Arial Unicode MS"/>
                          <a:ea typeface="var(--jp-code-font-family)"/>
                        </a:rPr>
                        <a:t>4</a:t>
                      </a:r>
                      <a:endParaRPr lang="en-US" altLang="zh-CN" sz="1200" dirty="0">
                        <a:effectLst/>
                      </a:endParaRP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11228882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0.048</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2</a:t>
                      </a:r>
                      <a:r>
                        <a:rPr kumimoji="0" lang="zh-CN" altLang="zh-CN" sz="1200" b="0" i="0" u="none" strike="noStrike" cap="none" normalizeH="0" baseline="0" dirty="0">
                          <a:ln>
                            <a:noFill/>
                          </a:ln>
                          <a:solidFill>
                            <a:schemeClr val="tx1"/>
                          </a:solidFill>
                          <a:effectLst/>
                          <a:latin typeface="Arial Unicode MS"/>
                          <a:ea typeface="var(--jp-code-font-family)"/>
                        </a:rPr>
                        <a:t>2</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0.872</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0.153</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0.469</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0.227</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0.835</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0.545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0.923</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760559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generated IPF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a:bodyPr>
          <a:lstStyle/>
          <a:p>
            <a:r>
              <a:rPr lang="en-US" dirty="0"/>
              <a:t>Recover to 38*38 matrices by adding zero columns and rows by orphan indexes. </a:t>
            </a:r>
          </a:p>
          <a:p>
            <a:r>
              <a:rPr lang="en-US" altLang="zh-CN" dirty="0"/>
              <a:t>Significant nodes (p-value &lt; 0.05/38):  5, 8, 9, 14, 19, 20, 21, 22, 23</a:t>
            </a:r>
          </a:p>
          <a:p>
            <a:r>
              <a:rPr lang="en-US" altLang="zh-CN" dirty="0"/>
              <a:t>Significant nodes in the original samples: 5, 8, 9, 14, 19, 20, 21, 22, 23, 25</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5739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29E8-912D-90FE-9B61-3A8E1778E992}"/>
              </a:ext>
            </a:extLst>
          </p:cNvPr>
          <p:cNvSpPr>
            <a:spLocks noGrp="1"/>
          </p:cNvSpPr>
          <p:nvPr>
            <p:ph type="title"/>
          </p:nvPr>
        </p:nvSpPr>
        <p:spPr/>
        <p:txBody>
          <a:bodyPr/>
          <a:lstStyle/>
          <a:p>
            <a:r>
              <a:rPr lang="en-US" dirty="0"/>
              <a:t>Adjacency spectrum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E41C8B4-AD25-3BFF-5CCB-B49818383427}"/>
                  </a:ext>
                </a:extLst>
              </p:cNvPr>
              <p:cNvSpPr>
                <a:spLocks noGrp="1"/>
              </p:cNvSpPr>
              <p:nvPr>
                <p:ph idx="1"/>
              </p:nvPr>
            </p:nvSpPr>
            <p:spPr/>
            <p:txBody>
              <a:bodyPr>
                <a:normAutofit fontScale="92500" lnSpcReduction="10000"/>
              </a:bodyPr>
              <a:lstStyle/>
              <a:p>
                <a:r>
                  <a:rPr lang="en-US" altLang="zh-CN" b="0" i="0" dirty="0">
                    <a:effectLst/>
                    <a:latin typeface="Arial" panose="020B0604020202020204" pitchFamily="34" charset="0"/>
                  </a:rPr>
                  <a:t>adjacency spectral distance:</a:t>
                </a:r>
              </a:p>
              <a:p>
                <a:pPr marL="0" indent="0">
                  <a:buNone/>
                </a:pPr>
                <a:endParaRPr lang="en-US" altLang="zh-CN" b="0" i="0" dirty="0">
                  <a:effectLst/>
                  <a:latin typeface="Arial" panose="020B0604020202020204" pitchFamily="34" charset="0"/>
                </a:endParaRPr>
              </a:p>
              <a:p>
                <a:r>
                  <a:rPr lang="en-US" altLang="zh-CN" b="0" i="0" dirty="0">
                    <a:effectLst/>
                    <a:latin typeface="Arial" panose="020B0604020202020204" pitchFamily="34" charset="0"/>
                  </a:rPr>
                  <a:t>To compare two populations of graphs, we first calculate the distance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 </m:t>
                    </m:r>
                  </m:oMath>
                </a14:m>
                <a:r>
                  <a:rPr lang="en-US" altLang="zh-CN" b="0" i="0" dirty="0">
                    <a:effectLst/>
                    <a:latin typeface="Arial" panose="020B0604020202020204" pitchFamily="34" charset="0"/>
                  </a:rPr>
                  <a:t>for each pair of graphs, </a:t>
                </a:r>
                <a:r>
                  <a:rPr lang="en-US" altLang="zh-CN" dirty="0"/>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endParaRPr lang="en-US" altLang="zh-CN" dirty="0"/>
              </a:p>
              <a:p>
                <a:r>
                  <a:rPr lang="en-US" altLang="zh-CN" b="0" i="0" dirty="0">
                    <a:effectLst/>
                    <a:latin typeface="Arial" panose="020B0604020202020204" pitchFamily="34" charset="0"/>
                  </a:rPr>
                  <a:t>Under the null hypothesis, the mean and variance of</a:t>
                </a:r>
                <a:br>
                  <a:rPr lang="en-US" altLang="zh-CN" dirty="0"/>
                </a:br>
                <a:r>
                  <a:rPr lang="en-US" altLang="zh-CN" b="0" i="0" dirty="0">
                    <a:effectLst/>
                    <a:latin typeface="Arial" panose="020B0604020202020204" pitchFamily="34" charset="0"/>
                  </a:rPr>
                  <a:t>adjacency spectral distance can be approximated by the sample mean and sample variance of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m:t>
                        </m:r>
                      </m:e>
                    </m:d>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are both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 </a:t>
                </a:r>
                <a:endParaRPr lang="en-US" dirty="0"/>
              </a:p>
            </p:txBody>
          </p:sp>
        </mc:Choice>
        <mc:Fallback xmlns="">
          <p:sp>
            <p:nvSpPr>
              <p:cNvPr id="7" name="Content Placeholder 6">
                <a:extLst>
                  <a:ext uri="{FF2B5EF4-FFF2-40B4-BE49-F238E27FC236}">
                    <a16:creationId xmlns:a16="http://schemas.microsoft.com/office/drawing/2014/main" id="{2E41C8B4-AD25-3BFF-5CCB-B49818383427}"/>
                  </a:ext>
                </a:extLst>
              </p:cNvPr>
              <p:cNvSpPr>
                <a:spLocks noGrp="1" noRot="1" noChangeAspect="1" noMove="1" noResize="1" noEditPoints="1" noAdjustHandles="1" noChangeArrowheads="1" noChangeShapeType="1" noTextEdit="1"/>
              </p:cNvSpPr>
              <p:nvPr>
                <p:ph idx="1"/>
              </p:nvPr>
            </p:nvSpPr>
            <p:spPr>
              <a:blipFill>
                <a:blip r:embed="rId2"/>
                <a:stretch>
                  <a:fillRect l="-1111" t="-2830" r="-144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A55EFD9-8653-771B-690E-318E8B69145C}"/>
              </a:ext>
            </a:extLst>
          </p:cNvPr>
          <p:cNvPicPr>
            <a:picLocks noChangeAspect="1"/>
          </p:cNvPicPr>
          <p:nvPr/>
        </p:nvPicPr>
        <p:blipFill>
          <a:blip r:embed="rId3"/>
          <a:stretch>
            <a:fillRect/>
          </a:stretch>
        </p:blipFill>
        <p:spPr>
          <a:xfrm>
            <a:off x="6400800" y="1676400"/>
            <a:ext cx="3013369" cy="381000"/>
          </a:xfrm>
          <a:prstGeom prst="rect">
            <a:avLst/>
          </a:prstGeom>
        </p:spPr>
      </p:pic>
      <p:pic>
        <p:nvPicPr>
          <p:cNvPr id="11" name="Picture 10">
            <a:extLst>
              <a:ext uri="{FF2B5EF4-FFF2-40B4-BE49-F238E27FC236}">
                <a16:creationId xmlns:a16="http://schemas.microsoft.com/office/drawing/2014/main" id="{BE0476C9-985E-CA18-937A-03BDD027C6CB}"/>
              </a:ext>
            </a:extLst>
          </p:cNvPr>
          <p:cNvPicPr>
            <a:picLocks noChangeAspect="1"/>
          </p:cNvPicPr>
          <p:nvPr/>
        </p:nvPicPr>
        <p:blipFill>
          <a:blip r:embed="rId4"/>
          <a:stretch>
            <a:fillRect/>
          </a:stretch>
        </p:blipFill>
        <p:spPr>
          <a:xfrm>
            <a:off x="1066800" y="2239963"/>
            <a:ext cx="8088301" cy="381000"/>
          </a:xfrm>
          <a:prstGeom prst="rect">
            <a:avLst/>
          </a:prstGeom>
        </p:spPr>
      </p:pic>
    </p:spTree>
    <p:extLst>
      <p:ext uri="{BB962C8B-B14F-4D97-AF65-F5344CB8AC3E}">
        <p14:creationId xmlns:p14="http://schemas.microsoft.com/office/powerpoint/2010/main" val="2052246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IPF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IPF model.</a:t>
                </a:r>
              </a:p>
              <a:p>
                <a:r>
                  <a:rPr lang="en-US" altLang="zh-CN" b="0" dirty="0">
                    <a:effectLst/>
                  </a:rPr>
                  <a:t>500*32</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)=5.39</m:t>
                    </m:r>
                  </m:oMath>
                </a14:m>
                <a:endParaRPr lang="en-US" altLang="zh-CN" b="0" i="1" dirty="0">
                  <a:effectLst/>
                  <a:latin typeface="Cambria Math" panose="02040503050406030204" pitchFamily="18" charset="0"/>
                </a:endParaRPr>
              </a:p>
              <a:p>
                <a:r>
                  <a:rPr lang="en-US" altLang="zh-CN" dirty="0"/>
                  <a:t>32</a:t>
                </a:r>
                <a:r>
                  <a:rPr lang="en-US" altLang="zh-CN" b="0" dirty="0">
                    <a:effectLst/>
                  </a:rPr>
                  <a:t>*32</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4.86</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2.13</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=0.13</a:t>
                </a:r>
              </a:p>
              <a:p>
                <a:r>
                  <a:rPr lang="en-US" altLang="zh-CN" dirty="0"/>
                  <a:t>What is the degree of freedom of Chi-square distribution?</a:t>
                </a:r>
                <a:r>
                  <a:rPr lang="en-US" altLang="zh-CN" i="1" dirty="0"/>
                  <a:t> </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b="-1482"/>
                </a:stretch>
              </a:blipFill>
            </p:spPr>
            <p:txBody>
              <a:bodyPr/>
              <a:lstStyle/>
              <a:p>
                <a:r>
                  <a:rPr lang="en-US">
                    <a:noFill/>
                  </a:rPr>
                  <a:t> </a:t>
                </a:r>
              </a:p>
            </p:txBody>
          </p:sp>
        </mc:Fallback>
      </mc:AlternateContent>
    </p:spTree>
    <p:extLst>
      <p:ext uri="{BB962C8B-B14F-4D97-AF65-F5344CB8AC3E}">
        <p14:creationId xmlns:p14="http://schemas.microsoft.com/office/powerpoint/2010/main" val="41660744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Control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Control model.</a:t>
                </a:r>
              </a:p>
              <a:p>
                <a:r>
                  <a:rPr lang="en-US" altLang="zh-CN" b="0" dirty="0">
                    <a:effectLst/>
                  </a:rPr>
                  <a:t>500*28</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)=5.32</m:t>
                    </m:r>
                  </m:oMath>
                </a14:m>
                <a:endParaRPr lang="en-US" altLang="zh-CN" b="0" i="1" dirty="0">
                  <a:effectLst/>
                  <a:latin typeface="Cambria Math" panose="02040503050406030204" pitchFamily="18" charset="0"/>
                </a:endParaRPr>
              </a:p>
              <a:p>
                <a:r>
                  <a:rPr lang="en-US" altLang="zh-CN" b="0" dirty="0">
                    <a:effectLst/>
                  </a:rPr>
                  <a:t>28*28</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4.65</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1.97</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=0.22</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a:stretch>
              </a:blipFill>
            </p:spPr>
            <p:txBody>
              <a:bodyPr/>
              <a:lstStyle/>
              <a:p>
                <a:r>
                  <a:rPr lang="en-US">
                    <a:noFill/>
                  </a:rPr>
                  <a:t> </a:t>
                </a:r>
              </a:p>
            </p:txBody>
          </p:sp>
        </mc:Fallback>
      </mc:AlternateContent>
    </p:spTree>
    <p:extLst>
      <p:ext uri="{BB962C8B-B14F-4D97-AF65-F5344CB8AC3E}">
        <p14:creationId xmlns:p14="http://schemas.microsoft.com/office/powerpoint/2010/main" val="42644205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1E9B-8508-C5C0-16EA-DBDBF295300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FCC7A689-329B-1E37-5099-F090A79AE42A}"/>
              </a:ext>
            </a:extLst>
          </p:cNvPr>
          <p:cNvSpPr>
            <a:spLocks noGrp="1"/>
          </p:cNvSpPr>
          <p:nvPr>
            <p:ph idx="1"/>
          </p:nvPr>
        </p:nvSpPr>
        <p:spPr/>
        <p:txBody>
          <a:bodyPr/>
          <a:lstStyle/>
          <a:p>
            <a:r>
              <a:rPr lang="en-US" dirty="0"/>
              <a:t>Talk to </a:t>
            </a:r>
            <a:r>
              <a:rPr lang="en-US" dirty="0" err="1"/>
              <a:t>Linchuan</a:t>
            </a:r>
            <a:endParaRPr lang="en-US" dirty="0"/>
          </a:p>
          <a:p>
            <a:r>
              <a:rPr lang="en-US" dirty="0"/>
              <a:t>Pre </a:t>
            </a:r>
            <a:r>
              <a:rPr lang="en-US" dirty="0" err="1"/>
              <a:t>manu</a:t>
            </a:r>
            <a:endParaRPr lang="en-US" dirty="0"/>
          </a:p>
          <a:p>
            <a:r>
              <a:rPr lang="en-US" dirty="0"/>
              <a:t>Plot p-value vs. </a:t>
            </a:r>
          </a:p>
        </p:txBody>
      </p:sp>
    </p:spTree>
    <p:extLst>
      <p:ext uri="{BB962C8B-B14F-4D97-AF65-F5344CB8AC3E}">
        <p14:creationId xmlns:p14="http://schemas.microsoft.com/office/powerpoint/2010/main" val="28760131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160-6FF7-E007-55F5-6F1A92DB7B88}"/>
              </a:ext>
            </a:extLst>
          </p:cNvPr>
          <p:cNvSpPr>
            <a:spLocks noGrp="1"/>
          </p:cNvSpPr>
          <p:nvPr>
            <p:ph type="title"/>
          </p:nvPr>
        </p:nvSpPr>
        <p:spPr/>
        <p:txBody>
          <a:bodyPr/>
          <a:lstStyle/>
          <a:p>
            <a:r>
              <a:rPr lang="en-US" dirty="0"/>
              <a:t>Sample size vs. p-value of a single node</a:t>
            </a:r>
          </a:p>
        </p:txBody>
      </p:sp>
      <p:pic>
        <p:nvPicPr>
          <p:cNvPr id="5" name="Content Placeholder 4">
            <a:extLst>
              <a:ext uri="{FF2B5EF4-FFF2-40B4-BE49-F238E27FC236}">
                <a16:creationId xmlns:a16="http://schemas.microsoft.com/office/drawing/2014/main" id="{6DCF99AB-286E-5509-B939-39E97FA70534}"/>
              </a:ext>
            </a:extLst>
          </p:cNvPr>
          <p:cNvPicPr>
            <a:picLocks noGrp="1" noChangeAspect="1"/>
          </p:cNvPicPr>
          <p:nvPr>
            <p:ph idx="1"/>
          </p:nvPr>
        </p:nvPicPr>
        <p:blipFill>
          <a:blip r:embed="rId2"/>
          <a:stretch>
            <a:fillRect/>
          </a:stretch>
        </p:blipFill>
        <p:spPr>
          <a:xfrm>
            <a:off x="6477000" y="1981200"/>
            <a:ext cx="5119386" cy="3124200"/>
          </a:xfrm>
        </p:spPr>
      </p:pic>
      <p:pic>
        <p:nvPicPr>
          <p:cNvPr id="7" name="Picture 6">
            <a:extLst>
              <a:ext uri="{FF2B5EF4-FFF2-40B4-BE49-F238E27FC236}">
                <a16:creationId xmlns:a16="http://schemas.microsoft.com/office/drawing/2014/main" id="{77BA10DD-9BE4-7904-4C44-2F0FE14E106B}"/>
              </a:ext>
            </a:extLst>
          </p:cNvPr>
          <p:cNvPicPr>
            <a:picLocks noChangeAspect="1"/>
          </p:cNvPicPr>
          <p:nvPr/>
        </p:nvPicPr>
        <p:blipFill>
          <a:blip r:embed="rId3"/>
          <a:stretch>
            <a:fillRect/>
          </a:stretch>
        </p:blipFill>
        <p:spPr>
          <a:xfrm>
            <a:off x="950320" y="1981200"/>
            <a:ext cx="4781334" cy="3124200"/>
          </a:xfrm>
          <a:prstGeom prst="rect">
            <a:avLst/>
          </a:prstGeom>
        </p:spPr>
      </p:pic>
    </p:spTree>
    <p:extLst>
      <p:ext uri="{BB962C8B-B14F-4D97-AF65-F5344CB8AC3E}">
        <p14:creationId xmlns:p14="http://schemas.microsoft.com/office/powerpoint/2010/main" val="106283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3" name="Picture 2">
            <a:extLst>
              <a:ext uri="{FF2B5EF4-FFF2-40B4-BE49-F238E27FC236}">
                <a16:creationId xmlns:a16="http://schemas.microsoft.com/office/drawing/2014/main" id="{7978BE14-9C02-4B0A-A8C7-1132AB9CC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91955" cy="6858000"/>
          </a:xfrm>
          <a:prstGeom prst="rect">
            <a:avLst/>
          </a:prstGeom>
        </p:spPr>
      </p:pic>
    </p:spTree>
    <p:extLst>
      <p:ext uri="{BB962C8B-B14F-4D97-AF65-F5344CB8AC3E}">
        <p14:creationId xmlns:p14="http://schemas.microsoft.com/office/powerpoint/2010/main" val="1117704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71D120C4-1ABF-40F1-B3C2-C0A987838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23" y="382384"/>
            <a:ext cx="5709977" cy="5444837"/>
          </a:xfrm>
          <a:prstGeom prst="rect">
            <a:avLst/>
          </a:prstGeom>
        </p:spPr>
      </p:pic>
      <p:pic>
        <p:nvPicPr>
          <p:cNvPr id="10" name="Picture 9">
            <a:extLst>
              <a:ext uri="{FF2B5EF4-FFF2-40B4-BE49-F238E27FC236}">
                <a16:creationId xmlns:a16="http://schemas.microsoft.com/office/drawing/2014/main" id="{E32C5C53-2819-4D33-A8C3-857FD1602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757" y="382383"/>
            <a:ext cx="5709977" cy="5444837"/>
          </a:xfrm>
          <a:prstGeom prst="rect">
            <a:avLst/>
          </a:prstGeom>
        </p:spPr>
      </p:pic>
    </p:spTree>
    <p:extLst>
      <p:ext uri="{BB962C8B-B14F-4D97-AF65-F5344CB8AC3E}">
        <p14:creationId xmlns:p14="http://schemas.microsoft.com/office/powerpoint/2010/main" val="3848102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3" name="Picture 2">
            <a:extLst>
              <a:ext uri="{FF2B5EF4-FFF2-40B4-BE49-F238E27FC236}">
                <a16:creationId xmlns:a16="http://schemas.microsoft.com/office/drawing/2014/main" id="{1A73FF80-F7B4-46A9-9CE0-47FC16A90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0" y="0"/>
            <a:ext cx="7170005" cy="6858000"/>
          </a:xfrm>
          <a:prstGeom prst="rect">
            <a:avLst/>
          </a:prstGeom>
        </p:spPr>
      </p:pic>
    </p:spTree>
    <p:extLst>
      <p:ext uri="{BB962C8B-B14F-4D97-AF65-F5344CB8AC3E}">
        <p14:creationId xmlns:p14="http://schemas.microsoft.com/office/powerpoint/2010/main" val="4089886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3" name="Picture 2">
            <a:extLst>
              <a:ext uri="{FF2B5EF4-FFF2-40B4-BE49-F238E27FC236}">
                <a16:creationId xmlns:a16="http://schemas.microsoft.com/office/drawing/2014/main" id="{C29E7979-BFCF-465F-87EB-E8CF39624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1240617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809B194E-4A5D-4A8F-BE28-5641B0BA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087" y="487679"/>
            <a:ext cx="5291883" cy="5061605"/>
          </a:xfrm>
          <a:prstGeom prst="rect">
            <a:avLst/>
          </a:prstGeom>
        </p:spPr>
      </p:pic>
      <p:pic>
        <p:nvPicPr>
          <p:cNvPr id="9" name="Picture 8">
            <a:extLst>
              <a:ext uri="{FF2B5EF4-FFF2-40B4-BE49-F238E27FC236}">
                <a16:creationId xmlns:a16="http://schemas.microsoft.com/office/drawing/2014/main" id="{1ECA9786-BBD7-4854-8B16-A0F389DF3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47" y="487679"/>
            <a:ext cx="5291883" cy="5061605"/>
          </a:xfrm>
          <a:prstGeom prst="rect">
            <a:avLst/>
          </a:prstGeom>
        </p:spPr>
      </p:pic>
    </p:spTree>
    <p:extLst>
      <p:ext uri="{BB962C8B-B14F-4D97-AF65-F5344CB8AC3E}">
        <p14:creationId xmlns:p14="http://schemas.microsoft.com/office/powerpoint/2010/main" val="198205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pic>
        <p:nvPicPr>
          <p:cNvPr id="10" name="Picture 9">
            <a:extLst>
              <a:ext uri="{FF2B5EF4-FFF2-40B4-BE49-F238E27FC236}">
                <a16:creationId xmlns:a16="http://schemas.microsoft.com/office/drawing/2014/main" id="{4E55AF3F-C18D-483D-9864-FE6BA1E1C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388" y="485746"/>
            <a:ext cx="5392376" cy="2852453"/>
          </a:xfrm>
          <a:prstGeom prst="rect">
            <a:avLst/>
          </a:prstGeom>
        </p:spPr>
      </p:pic>
      <p:pic>
        <p:nvPicPr>
          <p:cNvPr id="17" name="Picture 16">
            <a:extLst>
              <a:ext uri="{FF2B5EF4-FFF2-40B4-BE49-F238E27FC236}">
                <a16:creationId xmlns:a16="http://schemas.microsoft.com/office/drawing/2014/main" id="{46E466D5-C1AD-4949-A0C0-E623E91F1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388" y="3798332"/>
            <a:ext cx="5147385" cy="2722858"/>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Tree>
    <p:extLst>
      <p:ext uri="{BB962C8B-B14F-4D97-AF65-F5344CB8AC3E}">
        <p14:creationId xmlns:p14="http://schemas.microsoft.com/office/powerpoint/2010/main" val="3973617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988840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621C3B-438B-42F2-884D-35E362AF8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5" y="0"/>
            <a:ext cx="7191955" cy="6858000"/>
          </a:xfrm>
          <a:prstGeom prst="rect">
            <a:avLst/>
          </a:prstGeom>
        </p:spPr>
      </p:pic>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3"/>
          <a:stretch>
            <a:fillRect/>
          </a:stretch>
        </p:blipFill>
        <p:spPr>
          <a:xfrm>
            <a:off x="7593883" y="5044132"/>
            <a:ext cx="4108759" cy="1589424"/>
          </a:xfrm>
          <a:prstGeom prst="rect">
            <a:avLst/>
          </a:prstGeom>
        </p:spPr>
      </p:pic>
    </p:spTree>
    <p:extLst>
      <p:ext uri="{BB962C8B-B14F-4D97-AF65-F5344CB8AC3E}">
        <p14:creationId xmlns:p14="http://schemas.microsoft.com/office/powerpoint/2010/main" val="383165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6" name="Picture 5">
            <a:extLst>
              <a:ext uri="{FF2B5EF4-FFF2-40B4-BE49-F238E27FC236}">
                <a16:creationId xmlns:a16="http://schemas.microsoft.com/office/drawing/2014/main" id="{EE996B54-1E7D-43BC-B79E-88DB6958D826}"/>
              </a:ext>
            </a:extLst>
          </p:cNvPr>
          <p:cNvPicPr>
            <a:picLocks noChangeAspect="1"/>
          </p:cNvPicPr>
          <p:nvPr/>
        </p:nvPicPr>
        <p:blipFill>
          <a:blip r:embed="rId3"/>
          <a:stretch>
            <a:fillRect/>
          </a:stretch>
        </p:blipFill>
        <p:spPr>
          <a:xfrm>
            <a:off x="208839" y="316428"/>
            <a:ext cx="6860465" cy="6317127"/>
          </a:xfrm>
          <a:prstGeom prst="rect">
            <a:avLst/>
          </a:prstGeom>
        </p:spPr>
      </p:pic>
      <p:sp>
        <p:nvSpPr>
          <p:cNvPr id="8" name="TextBox 7">
            <a:extLst>
              <a:ext uri="{FF2B5EF4-FFF2-40B4-BE49-F238E27FC236}">
                <a16:creationId xmlns:a16="http://schemas.microsoft.com/office/drawing/2014/main" id="{6CA6B719-A7D7-42AE-B92A-13EE94820974}"/>
              </a:ext>
            </a:extLst>
          </p:cNvPr>
          <p:cNvSpPr txBox="1"/>
          <p:nvPr/>
        </p:nvSpPr>
        <p:spPr>
          <a:xfrm>
            <a:off x="6600262" y="890538"/>
            <a:ext cx="6096000" cy="1200329"/>
          </a:xfrm>
          <a:prstGeom prst="rect">
            <a:avLst/>
          </a:prstGeom>
          <a:noFill/>
        </p:spPr>
        <p:txBody>
          <a:bodyPr wrap="square">
            <a:spAutoFit/>
          </a:bodyPr>
          <a:lstStyle/>
          <a:p>
            <a:pPr lvl="1"/>
            <a:r>
              <a:rPr lang="en-US" altLang="zh-CN" dirty="0"/>
              <a:t>Another pattern:</a:t>
            </a:r>
          </a:p>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lower learning rate</a:t>
            </a:r>
          </a:p>
        </p:txBody>
      </p:sp>
    </p:spTree>
    <p:extLst>
      <p:ext uri="{BB962C8B-B14F-4D97-AF65-F5344CB8AC3E}">
        <p14:creationId xmlns:p14="http://schemas.microsoft.com/office/powerpoint/2010/main" val="2551542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4" name="Picture 3">
            <a:extLst>
              <a:ext uri="{FF2B5EF4-FFF2-40B4-BE49-F238E27FC236}">
                <a16:creationId xmlns:a16="http://schemas.microsoft.com/office/drawing/2014/main" id="{91BFF3CE-08EA-4196-A515-2C3554251B30}"/>
              </a:ext>
            </a:extLst>
          </p:cNvPr>
          <p:cNvPicPr>
            <a:picLocks noChangeAspect="1"/>
          </p:cNvPicPr>
          <p:nvPr/>
        </p:nvPicPr>
        <p:blipFill>
          <a:blip r:embed="rId3"/>
          <a:stretch>
            <a:fillRect/>
          </a:stretch>
        </p:blipFill>
        <p:spPr>
          <a:xfrm>
            <a:off x="187153" y="200201"/>
            <a:ext cx="6727581" cy="6283726"/>
          </a:xfrm>
          <a:prstGeom prst="rect">
            <a:avLst/>
          </a:prstGeom>
        </p:spPr>
      </p:pic>
    </p:spTree>
    <p:extLst>
      <p:ext uri="{BB962C8B-B14F-4D97-AF65-F5344CB8AC3E}">
        <p14:creationId xmlns:p14="http://schemas.microsoft.com/office/powerpoint/2010/main" val="301997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7E0ABD7B-DD86-4320-B3CB-E3D474B08F0F}"/>
              </a:ext>
            </a:extLst>
          </p:cNvPr>
          <p:cNvPicPr>
            <a:picLocks noChangeAspect="1"/>
          </p:cNvPicPr>
          <p:nvPr/>
        </p:nvPicPr>
        <p:blipFill>
          <a:blip r:embed="rId3"/>
          <a:stretch>
            <a:fillRect/>
          </a:stretch>
        </p:blipFill>
        <p:spPr>
          <a:xfrm>
            <a:off x="465408" y="388364"/>
            <a:ext cx="6381748" cy="6289526"/>
          </a:xfrm>
          <a:prstGeom prst="rect">
            <a:avLst/>
          </a:prstGeom>
        </p:spPr>
      </p:pic>
    </p:spTree>
    <p:extLst>
      <p:ext uri="{BB962C8B-B14F-4D97-AF65-F5344CB8AC3E}">
        <p14:creationId xmlns:p14="http://schemas.microsoft.com/office/powerpoint/2010/main" val="86136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DB2C5D44-02ED-4DA0-B896-E852F6404B8F}"/>
              </a:ext>
            </a:extLst>
          </p:cNvPr>
          <p:cNvPicPr>
            <a:picLocks noChangeAspect="1"/>
          </p:cNvPicPr>
          <p:nvPr/>
        </p:nvPicPr>
        <p:blipFill>
          <a:blip r:embed="rId3"/>
          <a:stretch>
            <a:fillRect/>
          </a:stretch>
        </p:blipFill>
        <p:spPr>
          <a:xfrm>
            <a:off x="199357" y="266509"/>
            <a:ext cx="6880978" cy="6400297"/>
          </a:xfrm>
          <a:prstGeom prst="rect">
            <a:avLst/>
          </a:prstGeom>
        </p:spPr>
      </p:pic>
    </p:spTree>
    <p:extLst>
      <p:ext uri="{BB962C8B-B14F-4D97-AF65-F5344CB8AC3E}">
        <p14:creationId xmlns:p14="http://schemas.microsoft.com/office/powerpoint/2010/main" val="18663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3" name="Picture 2">
            <a:extLst>
              <a:ext uri="{FF2B5EF4-FFF2-40B4-BE49-F238E27FC236}">
                <a16:creationId xmlns:a16="http://schemas.microsoft.com/office/drawing/2014/main" id="{01DEE05D-5516-45A5-82F1-75778B66426E}"/>
              </a:ext>
            </a:extLst>
          </p:cNvPr>
          <p:cNvPicPr>
            <a:picLocks noChangeAspect="1"/>
          </p:cNvPicPr>
          <p:nvPr/>
        </p:nvPicPr>
        <p:blipFill>
          <a:blip r:embed="rId3"/>
          <a:stretch>
            <a:fillRect/>
          </a:stretch>
        </p:blipFill>
        <p:spPr>
          <a:xfrm>
            <a:off x="6552304" y="485746"/>
            <a:ext cx="5341079" cy="2943254"/>
          </a:xfrm>
          <a:prstGeom prst="rect">
            <a:avLst/>
          </a:prstGeom>
        </p:spPr>
      </p:pic>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4"/>
          <a:stretch>
            <a:fillRect/>
          </a:stretch>
        </p:blipFill>
        <p:spPr>
          <a:xfrm>
            <a:off x="6685382" y="3806060"/>
            <a:ext cx="4857420" cy="2668553"/>
          </a:xfrm>
          <a:prstGeom prst="rect">
            <a:avLst/>
          </a:prstGeom>
        </p:spPr>
      </p:pic>
    </p:spTree>
    <p:extLst>
      <p:ext uri="{BB962C8B-B14F-4D97-AF65-F5344CB8AC3E}">
        <p14:creationId xmlns:p14="http://schemas.microsoft.com/office/powerpoint/2010/main" val="36285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D619B93-D0D9-4D23-AE9B-0B701E12E55E}"/>
              </a:ext>
            </a:extLst>
          </p:cNvPr>
          <p:cNvSpPr txBox="1"/>
          <p:nvPr/>
        </p:nvSpPr>
        <p:spPr>
          <a:xfrm>
            <a:off x="946717" y="5095086"/>
            <a:ext cx="5000087"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2"/>
          <a:stretch>
            <a:fillRect/>
          </a:stretch>
        </p:blipFill>
        <p:spPr>
          <a:xfrm>
            <a:off x="272467" y="1578248"/>
            <a:ext cx="6205921" cy="3409388"/>
          </a:xfrm>
          <a:prstGeom prst="rect">
            <a:avLst/>
          </a:prstGeom>
        </p:spPr>
      </p:pic>
      <p:pic>
        <p:nvPicPr>
          <p:cNvPr id="4" name="Picture 3">
            <a:extLst>
              <a:ext uri="{FF2B5EF4-FFF2-40B4-BE49-F238E27FC236}">
                <a16:creationId xmlns:a16="http://schemas.microsoft.com/office/drawing/2014/main" id="{DE969372-E820-4CEA-B72F-5BC6C9004B40}"/>
              </a:ext>
            </a:extLst>
          </p:cNvPr>
          <p:cNvPicPr>
            <a:picLocks noChangeAspect="1"/>
          </p:cNvPicPr>
          <p:nvPr/>
        </p:nvPicPr>
        <p:blipFill>
          <a:blip r:embed="rId3"/>
          <a:stretch>
            <a:fillRect/>
          </a:stretch>
        </p:blipFill>
        <p:spPr>
          <a:xfrm>
            <a:off x="6419026" y="1578248"/>
            <a:ext cx="6363785" cy="3409388"/>
          </a:xfrm>
          <a:prstGeom prst="rect">
            <a:avLst/>
          </a:prstGeom>
        </p:spPr>
      </p:pic>
      <p:sp>
        <p:nvSpPr>
          <p:cNvPr id="14" name="TextBox 13">
            <a:extLst>
              <a:ext uri="{FF2B5EF4-FFF2-40B4-BE49-F238E27FC236}">
                <a16:creationId xmlns:a16="http://schemas.microsoft.com/office/drawing/2014/main" id="{DE27B7E8-05A7-48B5-8A0E-CF424614E4AB}"/>
              </a:ext>
            </a:extLst>
          </p:cNvPr>
          <p:cNvSpPr txBox="1"/>
          <p:nvPr/>
        </p:nvSpPr>
        <p:spPr>
          <a:xfrm>
            <a:off x="6419026" y="5095086"/>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spTree>
    <p:extLst>
      <p:ext uri="{BB962C8B-B14F-4D97-AF65-F5344CB8AC3E}">
        <p14:creationId xmlns:p14="http://schemas.microsoft.com/office/powerpoint/2010/main" val="986500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1305098" y="2781222"/>
          <a:ext cx="10607040" cy="421132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r>
                        <a:rPr lang="en-US" dirty="0" err="1"/>
                        <a:t>filter_value</a:t>
                      </a:r>
                      <a:r>
                        <a:rPr lang="en-US" dirty="0"/>
                        <a:t>=0.7)</a:t>
                      </a:r>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Generated matrices centrality(</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extLst>
                  <a:ext uri="{0D108BD9-81ED-4DB2-BD59-A6C34878D82A}">
                    <a16:rowId xmlns:a16="http://schemas.microsoft.com/office/drawing/2014/main" val="25559768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graphicFrame>
        <p:nvGraphicFramePr>
          <p:cNvPr id="4" name="Table 6">
            <a:extLst>
              <a:ext uri="{FF2B5EF4-FFF2-40B4-BE49-F238E27FC236}">
                <a16:creationId xmlns:a16="http://schemas.microsoft.com/office/drawing/2014/main" id="{903D7AF7-9DC3-4399-81A4-05E04040350C}"/>
              </a:ext>
            </a:extLst>
          </p:cNvPr>
          <p:cNvGraphicFramePr>
            <a:graphicFrameLocks noGrp="1"/>
          </p:cNvGraphicFramePr>
          <p:nvPr/>
        </p:nvGraphicFramePr>
        <p:xfrm>
          <a:off x="1305098" y="-83898"/>
          <a:ext cx="10607040" cy="274828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Generated matrices centrality</a:t>
                      </a:r>
                      <a:r>
                        <a:rPr lang="en-US" altLang="zh-CN" dirty="0"/>
                        <a:t>(</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Tree>
    <p:extLst>
      <p:ext uri="{BB962C8B-B14F-4D97-AF65-F5344CB8AC3E}">
        <p14:creationId xmlns:p14="http://schemas.microsoft.com/office/powerpoint/2010/main" val="3252037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p=0.25 simulation</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lstStyle/>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0.25 for the upper left submatrix</a:t>
            </a:r>
          </a:p>
          <a:p>
            <a:endParaRPr lang="en-US" dirty="0"/>
          </a:p>
        </p:txBody>
      </p:sp>
    </p:spTree>
    <p:extLst>
      <p:ext uri="{BB962C8B-B14F-4D97-AF65-F5344CB8AC3E}">
        <p14:creationId xmlns:p14="http://schemas.microsoft.com/office/powerpoint/2010/main" val="1629626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35AD96DC-49E7-46EC-9D6E-D713C93CE896}"/>
              </a:ext>
            </a:extLst>
          </p:cNvPr>
          <p:cNvPicPr>
            <a:picLocks noChangeAspect="1"/>
          </p:cNvPicPr>
          <p:nvPr/>
        </p:nvPicPr>
        <p:blipFill>
          <a:blip r:embed="rId3"/>
          <a:stretch>
            <a:fillRect/>
          </a:stretch>
        </p:blipFill>
        <p:spPr>
          <a:xfrm>
            <a:off x="407182" y="314790"/>
            <a:ext cx="6339442" cy="6051720"/>
          </a:xfrm>
          <a:prstGeom prst="rect">
            <a:avLst/>
          </a:prstGeom>
        </p:spPr>
      </p:pic>
    </p:spTree>
    <p:extLst>
      <p:ext uri="{BB962C8B-B14F-4D97-AF65-F5344CB8AC3E}">
        <p14:creationId xmlns:p14="http://schemas.microsoft.com/office/powerpoint/2010/main" val="39344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spTree>
    <p:extLst>
      <p:ext uri="{BB962C8B-B14F-4D97-AF65-F5344CB8AC3E}">
        <p14:creationId xmlns:p14="http://schemas.microsoft.com/office/powerpoint/2010/main" val="124181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8" name="Picture 7">
            <a:extLst>
              <a:ext uri="{FF2B5EF4-FFF2-40B4-BE49-F238E27FC236}">
                <a16:creationId xmlns:a16="http://schemas.microsoft.com/office/drawing/2014/main" id="{20A0FE59-C2C4-40C9-BFFD-5193A7BF3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586"/>
            <a:ext cx="7191955" cy="6858000"/>
          </a:xfrm>
          <a:prstGeom prst="rect">
            <a:avLst/>
          </a:prstGeom>
        </p:spPr>
      </p:pic>
    </p:spTree>
    <p:extLst>
      <p:ext uri="{BB962C8B-B14F-4D97-AF65-F5344CB8AC3E}">
        <p14:creationId xmlns:p14="http://schemas.microsoft.com/office/powerpoint/2010/main" val="3304428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6" name="Picture 5">
            <a:extLst>
              <a:ext uri="{FF2B5EF4-FFF2-40B4-BE49-F238E27FC236}">
                <a16:creationId xmlns:a16="http://schemas.microsoft.com/office/drawing/2014/main" id="{7C79E75D-B422-452F-BBB1-E9061026F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27" y="532014"/>
            <a:ext cx="5477510" cy="5223164"/>
          </a:xfrm>
          <a:prstGeom prst="rect">
            <a:avLst/>
          </a:prstGeom>
        </p:spPr>
      </p:pic>
      <p:pic>
        <p:nvPicPr>
          <p:cNvPr id="11" name="Picture 10">
            <a:extLst>
              <a:ext uri="{FF2B5EF4-FFF2-40B4-BE49-F238E27FC236}">
                <a16:creationId xmlns:a16="http://schemas.microsoft.com/office/drawing/2014/main" id="{F97D7061-C583-40A7-8947-E738142E6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943" y="592173"/>
            <a:ext cx="5477510" cy="5188745"/>
          </a:xfrm>
          <a:prstGeom prst="rect">
            <a:avLst/>
          </a:prstGeom>
        </p:spPr>
      </p:pic>
    </p:spTree>
    <p:extLst>
      <p:ext uri="{BB962C8B-B14F-4D97-AF65-F5344CB8AC3E}">
        <p14:creationId xmlns:p14="http://schemas.microsoft.com/office/powerpoint/2010/main" val="184997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FEC8EF11-4088-4AA2-9C13-BB3DF898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268186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EB3E2ABE-5752-4BE9-8CA1-AF873771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9" y="249382"/>
            <a:ext cx="6476756" cy="6242858"/>
          </a:xfrm>
          <a:prstGeom prst="rect">
            <a:avLst/>
          </a:prstGeom>
        </p:spPr>
      </p:pic>
    </p:spTree>
    <p:extLst>
      <p:ext uri="{BB962C8B-B14F-4D97-AF65-F5344CB8AC3E}">
        <p14:creationId xmlns:p14="http://schemas.microsoft.com/office/powerpoint/2010/main" val="2191567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8" name="Picture 7">
            <a:extLst>
              <a:ext uri="{FF2B5EF4-FFF2-40B4-BE49-F238E27FC236}">
                <a16:creationId xmlns:a16="http://schemas.microsoft.com/office/drawing/2014/main" id="{6A285DCD-D340-4E4D-8B2A-9B61EE772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7" y="77438"/>
            <a:ext cx="5791200" cy="5539194"/>
          </a:xfrm>
          <a:prstGeom prst="rect">
            <a:avLst/>
          </a:prstGeom>
        </p:spPr>
      </p:pic>
      <p:pic>
        <p:nvPicPr>
          <p:cNvPr id="10" name="Picture 9">
            <a:extLst>
              <a:ext uri="{FF2B5EF4-FFF2-40B4-BE49-F238E27FC236}">
                <a16:creationId xmlns:a16="http://schemas.microsoft.com/office/drawing/2014/main" id="{B7804E2B-9DC4-4132-A408-A1007DFC8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371" y="77438"/>
            <a:ext cx="5703609" cy="5497632"/>
          </a:xfrm>
          <a:prstGeom prst="rect">
            <a:avLst/>
          </a:prstGeom>
        </p:spPr>
      </p:pic>
    </p:spTree>
    <p:extLst>
      <p:ext uri="{BB962C8B-B14F-4D97-AF65-F5344CB8AC3E}">
        <p14:creationId xmlns:p14="http://schemas.microsoft.com/office/powerpoint/2010/main" val="264518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534942" cy="369332"/>
          </a:xfrm>
          <a:prstGeom prst="rect">
            <a:avLst/>
          </a:prstGeom>
          <a:noFill/>
        </p:spPr>
        <p:txBody>
          <a:bodyPr wrap="none" rtlCol="0">
            <a:spAutoFit/>
          </a:bodyPr>
          <a:lstStyle/>
          <a:p>
            <a:r>
              <a:rPr lang="en-US" dirty="0"/>
              <a:t>Input adjacency matrices (p=0.25)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pic>
        <p:nvPicPr>
          <p:cNvPr id="8" name="Picture 7">
            <a:extLst>
              <a:ext uri="{FF2B5EF4-FFF2-40B4-BE49-F238E27FC236}">
                <a16:creationId xmlns:a16="http://schemas.microsoft.com/office/drawing/2014/main" id="{6149B6B3-E917-4DBD-8585-C77D9C52AA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3556" y="3806006"/>
            <a:ext cx="4492794" cy="2376593"/>
          </a:xfrm>
          <a:prstGeom prst="rect">
            <a:avLst/>
          </a:prstGeom>
        </p:spPr>
      </p:pic>
      <p:pic>
        <p:nvPicPr>
          <p:cNvPr id="11" name="Picture 10">
            <a:extLst>
              <a:ext uri="{FF2B5EF4-FFF2-40B4-BE49-F238E27FC236}">
                <a16:creationId xmlns:a16="http://schemas.microsoft.com/office/drawing/2014/main" id="{68D39556-A15F-4175-904B-6FD855B59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56" y="864523"/>
            <a:ext cx="4492794" cy="4308474"/>
          </a:xfrm>
          <a:prstGeom prst="rect">
            <a:avLst/>
          </a:prstGeom>
        </p:spPr>
      </p:pic>
      <p:pic>
        <p:nvPicPr>
          <p:cNvPr id="15" name="Picture 14">
            <a:extLst>
              <a:ext uri="{FF2B5EF4-FFF2-40B4-BE49-F238E27FC236}">
                <a16:creationId xmlns:a16="http://schemas.microsoft.com/office/drawing/2014/main" id="{2EE6C45B-3B63-4B2A-A578-D82EE1CCA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1988" y="294772"/>
            <a:ext cx="4955930" cy="2621582"/>
          </a:xfrm>
          <a:prstGeom prst="rect">
            <a:avLst/>
          </a:prstGeom>
        </p:spPr>
      </p:pic>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spTree>
    <p:extLst>
      <p:ext uri="{BB962C8B-B14F-4D97-AF65-F5344CB8AC3E}">
        <p14:creationId xmlns:p14="http://schemas.microsoft.com/office/powerpoint/2010/main" val="2287768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0.003</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0.004</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0.09</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2349334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Failed trainings</a:t>
            </a:r>
          </a:p>
        </p:txBody>
      </p:sp>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259" y="210589"/>
            <a:ext cx="6818025" cy="6571802"/>
          </a:xfrm>
          <a:prstGeom prst="rect">
            <a:avLst/>
          </a:prstGeom>
        </p:spPr>
      </p:pic>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sp>
        <p:nvSpPr>
          <p:cNvPr id="11" name="TextBox 10">
            <a:extLst>
              <a:ext uri="{FF2B5EF4-FFF2-40B4-BE49-F238E27FC236}">
                <a16:creationId xmlns:a16="http://schemas.microsoft.com/office/drawing/2014/main" id="{F6AB26C6-6DAD-43DE-9B3B-12D793DC6056}"/>
              </a:ext>
            </a:extLst>
          </p:cNvPr>
          <p:cNvSpPr txBox="1"/>
          <p:nvPr/>
        </p:nvSpPr>
        <p:spPr>
          <a:xfrm>
            <a:off x="-157942" y="3105834"/>
            <a:ext cx="6096000" cy="923330"/>
          </a:xfrm>
          <a:prstGeom prst="rect">
            <a:avLst/>
          </a:prstGeom>
          <a:noFill/>
        </p:spPr>
        <p:txBody>
          <a:bodyPr wrap="square">
            <a:spAutoFit/>
          </a:bodyPr>
          <a:lstStyle/>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p&lt;0.5</a:t>
            </a:r>
          </a:p>
        </p:txBody>
      </p:sp>
    </p:spTree>
    <p:extLst>
      <p:ext uri="{BB962C8B-B14F-4D97-AF65-F5344CB8AC3E}">
        <p14:creationId xmlns:p14="http://schemas.microsoft.com/office/powerpoint/2010/main" val="3641632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Another pattern</a:t>
            </a:r>
          </a:p>
        </p:txBody>
      </p:sp>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pic>
        <p:nvPicPr>
          <p:cNvPr id="3" name="Picture 2">
            <a:extLst>
              <a:ext uri="{FF2B5EF4-FFF2-40B4-BE49-F238E27FC236}">
                <a16:creationId xmlns:a16="http://schemas.microsoft.com/office/drawing/2014/main" id="{5085DCAA-6C4F-4E05-A87E-6D8594CD7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265" y="138499"/>
            <a:ext cx="7084612" cy="6858000"/>
          </a:xfrm>
          <a:prstGeom prst="rect">
            <a:avLst/>
          </a:prstGeom>
        </p:spPr>
      </p:pic>
    </p:spTree>
    <p:extLst>
      <p:ext uri="{BB962C8B-B14F-4D97-AF65-F5344CB8AC3E}">
        <p14:creationId xmlns:p14="http://schemas.microsoft.com/office/powerpoint/2010/main" val="75184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117" y="371302"/>
            <a:ext cx="5852117" cy="5640776"/>
          </a:xfrm>
          <a:prstGeom prst="rect">
            <a:avLst/>
          </a:prstGeom>
        </p:spPr>
      </p:pic>
      <p:pic>
        <p:nvPicPr>
          <p:cNvPr id="6" name="Picture 5">
            <a:extLst>
              <a:ext uri="{FF2B5EF4-FFF2-40B4-BE49-F238E27FC236}">
                <a16:creationId xmlns:a16="http://schemas.microsoft.com/office/drawing/2014/main" id="{7DE14117-B633-4DB8-A2B0-94382CB59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0" y="371303"/>
            <a:ext cx="5892372" cy="5640776"/>
          </a:xfrm>
          <a:prstGeom prst="rect">
            <a:avLst/>
          </a:prstGeom>
        </p:spPr>
      </p:pic>
    </p:spTree>
    <p:extLst>
      <p:ext uri="{BB962C8B-B14F-4D97-AF65-F5344CB8AC3E}">
        <p14:creationId xmlns:p14="http://schemas.microsoft.com/office/powerpoint/2010/main" val="2322496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93FF3-FD78-4F17-A66E-6A594D21A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2" y="328382"/>
            <a:ext cx="5835494" cy="5648837"/>
          </a:xfrm>
          <a:prstGeom prst="rect">
            <a:avLst/>
          </a:prstGeom>
        </p:spPr>
      </p:pic>
      <p:pic>
        <p:nvPicPr>
          <p:cNvPr id="7" name="Picture 6">
            <a:extLst>
              <a:ext uri="{FF2B5EF4-FFF2-40B4-BE49-F238E27FC236}">
                <a16:creationId xmlns:a16="http://schemas.microsoft.com/office/drawing/2014/main" id="{5D0086C2-C6E6-4F22-BCF8-F9148A9E8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499" y="328383"/>
            <a:ext cx="5923912" cy="5648838"/>
          </a:xfrm>
          <a:prstGeom prst="rect">
            <a:avLst/>
          </a:prstGeom>
        </p:spPr>
      </p:pic>
    </p:spTree>
    <p:extLst>
      <p:ext uri="{BB962C8B-B14F-4D97-AF65-F5344CB8AC3E}">
        <p14:creationId xmlns:p14="http://schemas.microsoft.com/office/powerpoint/2010/main" val="139579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FB15F-6AFD-4145-A31B-D4B74EC51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64" y="280309"/>
            <a:ext cx="5724036" cy="5458243"/>
          </a:xfrm>
          <a:prstGeom prst="rect">
            <a:avLst/>
          </a:prstGeom>
        </p:spPr>
      </p:pic>
      <p:pic>
        <p:nvPicPr>
          <p:cNvPr id="6" name="Picture 5">
            <a:extLst>
              <a:ext uri="{FF2B5EF4-FFF2-40B4-BE49-F238E27FC236}">
                <a16:creationId xmlns:a16="http://schemas.microsoft.com/office/drawing/2014/main" id="{0B7C8727-BE2E-4E32-8840-97B5FB067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309"/>
            <a:ext cx="5724036" cy="5458243"/>
          </a:xfrm>
          <a:prstGeom prst="rect">
            <a:avLst/>
          </a:prstGeom>
        </p:spPr>
      </p:pic>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1043814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322553-017D-4609-BB9A-6D6F1D5047C2}"/>
              </a:ext>
            </a:extLst>
          </p:cNvPr>
          <p:cNvPicPr>
            <a:picLocks noChangeAspect="1"/>
          </p:cNvPicPr>
          <p:nvPr/>
        </p:nvPicPr>
        <p:blipFill>
          <a:blip r:embed="rId2"/>
          <a:stretch>
            <a:fillRect/>
          </a:stretch>
        </p:blipFill>
        <p:spPr>
          <a:xfrm>
            <a:off x="624821" y="725787"/>
            <a:ext cx="5181638" cy="4972086"/>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272B907-0AAB-4989-8938-FB72D167A571}"/>
                  </a:ext>
                </a:extLst>
              </p14:cNvPr>
              <p14:cNvContentPartPr/>
              <p14:nvPr/>
            </p14:nvContentPartPr>
            <p14:xfrm>
              <a:off x="6325091" y="769385"/>
              <a:ext cx="3344400" cy="3150720"/>
            </p14:xfrm>
          </p:contentPart>
        </mc:Choice>
        <mc:Fallback xmlns="">
          <p:pic>
            <p:nvPicPr>
              <p:cNvPr id="10" name="Ink 9">
                <a:extLst>
                  <a:ext uri="{FF2B5EF4-FFF2-40B4-BE49-F238E27FC236}">
                    <a16:creationId xmlns:a16="http://schemas.microsoft.com/office/drawing/2014/main" id="{F272B907-0AAB-4989-8938-FB72D167A571}"/>
                  </a:ext>
                </a:extLst>
              </p:cNvPr>
              <p:cNvPicPr/>
              <p:nvPr/>
            </p:nvPicPr>
            <p:blipFill>
              <a:blip r:embed="rId4"/>
              <a:stretch>
                <a:fillRect/>
              </a:stretch>
            </p:blipFill>
            <p:spPr>
              <a:xfrm>
                <a:off x="6289091" y="733385"/>
                <a:ext cx="3416040" cy="3222360"/>
              </a:xfrm>
              <a:prstGeom prst="rect">
                <a:avLst/>
              </a:prstGeom>
            </p:spPr>
          </p:pic>
        </mc:Fallback>
      </mc:AlternateContent>
      <p:grpSp>
        <p:nvGrpSpPr>
          <p:cNvPr id="94" name="Group 93">
            <a:extLst>
              <a:ext uri="{FF2B5EF4-FFF2-40B4-BE49-F238E27FC236}">
                <a16:creationId xmlns:a16="http://schemas.microsoft.com/office/drawing/2014/main" id="{4BE61797-1106-4549-AFF3-A96B77016A9E}"/>
              </a:ext>
            </a:extLst>
          </p:cNvPr>
          <p:cNvGrpSpPr/>
          <p:nvPr/>
        </p:nvGrpSpPr>
        <p:grpSpPr>
          <a:xfrm>
            <a:off x="5744771" y="3178145"/>
            <a:ext cx="680760" cy="379080"/>
            <a:chOff x="5744771" y="3178145"/>
            <a:chExt cx="680760" cy="379080"/>
          </a:xfrm>
        </p:grpSpPr>
        <mc:AlternateContent xmlns:mc="http://schemas.openxmlformats.org/markup-compatibility/2006" xmlns:p14="http://schemas.microsoft.com/office/powerpoint/2010/main">
          <mc:Choice Requires="p14">
            <p:contentPart p14:bwMode="auto" r:id="rId5">
              <p14:nvContentPartPr>
                <p14:cNvPr id="90" name="Ink 89">
                  <a:extLst>
                    <a:ext uri="{FF2B5EF4-FFF2-40B4-BE49-F238E27FC236}">
                      <a16:creationId xmlns:a16="http://schemas.microsoft.com/office/drawing/2014/main" id="{764FB55F-ED0E-4B7A-95DC-C45CBE076D80}"/>
                    </a:ext>
                  </a:extLst>
                </p14:cNvPr>
                <p14:cNvContentPartPr/>
                <p14:nvPr/>
              </p14:nvContentPartPr>
              <p14:xfrm>
                <a:off x="5744771" y="3178145"/>
                <a:ext cx="191880" cy="379080"/>
              </p14:xfrm>
            </p:contentPart>
          </mc:Choice>
          <mc:Fallback xmlns="">
            <p:pic>
              <p:nvPicPr>
                <p:cNvPr id="90" name="Ink 89">
                  <a:extLst>
                    <a:ext uri="{FF2B5EF4-FFF2-40B4-BE49-F238E27FC236}">
                      <a16:creationId xmlns:a16="http://schemas.microsoft.com/office/drawing/2014/main" id="{764FB55F-ED0E-4B7A-95DC-C45CBE076D80}"/>
                    </a:ext>
                  </a:extLst>
                </p:cNvPr>
                <p:cNvPicPr/>
                <p:nvPr/>
              </p:nvPicPr>
              <p:blipFill>
                <a:blip r:embed="rId6"/>
                <a:stretch>
                  <a:fillRect/>
                </a:stretch>
              </p:blipFill>
              <p:spPr>
                <a:xfrm>
                  <a:off x="5708771" y="3142505"/>
                  <a:ext cx="2635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1" name="Ink 90">
                  <a:extLst>
                    <a:ext uri="{FF2B5EF4-FFF2-40B4-BE49-F238E27FC236}">
                      <a16:creationId xmlns:a16="http://schemas.microsoft.com/office/drawing/2014/main" id="{7430B9F2-76DA-43CF-BACB-0241D723A38D}"/>
                    </a:ext>
                  </a:extLst>
                </p14:cNvPr>
                <p14:cNvContentPartPr/>
                <p14:nvPr/>
              </p14:nvContentPartPr>
              <p14:xfrm>
                <a:off x="5989211" y="3326105"/>
                <a:ext cx="180000" cy="45360"/>
              </p14:xfrm>
            </p:contentPart>
          </mc:Choice>
          <mc:Fallback xmlns="">
            <p:pic>
              <p:nvPicPr>
                <p:cNvPr id="91" name="Ink 90">
                  <a:extLst>
                    <a:ext uri="{FF2B5EF4-FFF2-40B4-BE49-F238E27FC236}">
                      <a16:creationId xmlns:a16="http://schemas.microsoft.com/office/drawing/2014/main" id="{7430B9F2-76DA-43CF-BACB-0241D723A38D}"/>
                    </a:ext>
                  </a:extLst>
                </p:cNvPr>
                <p:cNvPicPr/>
                <p:nvPr/>
              </p:nvPicPr>
              <p:blipFill>
                <a:blip r:embed="rId8"/>
                <a:stretch>
                  <a:fillRect/>
                </a:stretch>
              </p:blipFill>
              <p:spPr>
                <a:xfrm>
                  <a:off x="5953571" y="3290105"/>
                  <a:ext cx="2516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2" name="Ink 91">
                  <a:extLst>
                    <a:ext uri="{FF2B5EF4-FFF2-40B4-BE49-F238E27FC236}">
                      <a16:creationId xmlns:a16="http://schemas.microsoft.com/office/drawing/2014/main" id="{E90182D5-E97C-4574-9F6C-4D72C4782EAB}"/>
                    </a:ext>
                  </a:extLst>
                </p14:cNvPr>
                <p14:cNvContentPartPr/>
                <p14:nvPr/>
              </p14:nvContentPartPr>
              <p14:xfrm>
                <a:off x="6214931" y="3195425"/>
                <a:ext cx="55800" cy="334080"/>
              </p14:xfrm>
            </p:contentPart>
          </mc:Choice>
          <mc:Fallback xmlns="">
            <p:pic>
              <p:nvPicPr>
                <p:cNvPr id="92" name="Ink 91">
                  <a:extLst>
                    <a:ext uri="{FF2B5EF4-FFF2-40B4-BE49-F238E27FC236}">
                      <a16:creationId xmlns:a16="http://schemas.microsoft.com/office/drawing/2014/main" id="{E90182D5-E97C-4574-9F6C-4D72C4782EAB}"/>
                    </a:ext>
                  </a:extLst>
                </p:cNvPr>
                <p:cNvPicPr/>
                <p:nvPr/>
              </p:nvPicPr>
              <p:blipFill>
                <a:blip r:embed="rId10"/>
                <a:stretch>
                  <a:fillRect/>
                </a:stretch>
              </p:blipFill>
              <p:spPr>
                <a:xfrm>
                  <a:off x="6179291" y="3159425"/>
                  <a:ext cx="1274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3" name="Ink 92">
                  <a:extLst>
                    <a:ext uri="{FF2B5EF4-FFF2-40B4-BE49-F238E27FC236}">
                      <a16:creationId xmlns:a16="http://schemas.microsoft.com/office/drawing/2014/main" id="{AB0A4D29-340B-4DDA-8BDA-BD70DF4CF260}"/>
                    </a:ext>
                  </a:extLst>
                </p14:cNvPr>
                <p14:cNvContentPartPr/>
                <p14:nvPr/>
              </p14:nvContentPartPr>
              <p14:xfrm>
                <a:off x="6309611" y="3389105"/>
                <a:ext cx="115920" cy="111600"/>
              </p14:xfrm>
            </p:contentPart>
          </mc:Choice>
          <mc:Fallback xmlns="">
            <p:pic>
              <p:nvPicPr>
                <p:cNvPr id="93" name="Ink 92">
                  <a:extLst>
                    <a:ext uri="{FF2B5EF4-FFF2-40B4-BE49-F238E27FC236}">
                      <a16:creationId xmlns:a16="http://schemas.microsoft.com/office/drawing/2014/main" id="{AB0A4D29-340B-4DDA-8BDA-BD70DF4CF260}"/>
                    </a:ext>
                  </a:extLst>
                </p:cNvPr>
                <p:cNvPicPr/>
                <p:nvPr/>
              </p:nvPicPr>
              <p:blipFill>
                <a:blip r:embed="rId12"/>
                <a:stretch>
                  <a:fillRect/>
                </a:stretch>
              </p:blipFill>
              <p:spPr>
                <a:xfrm>
                  <a:off x="6273971" y="3353105"/>
                  <a:ext cx="187560" cy="183240"/>
                </a:xfrm>
                <a:prstGeom prst="rect">
                  <a:avLst/>
                </a:prstGeom>
              </p:spPr>
            </p:pic>
          </mc:Fallback>
        </mc:AlternateContent>
      </p:grpSp>
      <p:grpSp>
        <p:nvGrpSpPr>
          <p:cNvPr id="99" name="Group 98">
            <a:extLst>
              <a:ext uri="{FF2B5EF4-FFF2-40B4-BE49-F238E27FC236}">
                <a16:creationId xmlns:a16="http://schemas.microsoft.com/office/drawing/2014/main" id="{58CF3AE0-07EC-4461-A89C-161448858FCF}"/>
              </a:ext>
            </a:extLst>
          </p:cNvPr>
          <p:cNvGrpSpPr/>
          <p:nvPr/>
        </p:nvGrpSpPr>
        <p:grpSpPr>
          <a:xfrm>
            <a:off x="5828291" y="273665"/>
            <a:ext cx="3607560" cy="2700360"/>
            <a:chOff x="5828291" y="273665"/>
            <a:chExt cx="3607560" cy="270036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C7C4F1D1-1EF1-4BE3-A445-E9E5D6F89DB7}"/>
                    </a:ext>
                  </a:extLst>
                </p14:cNvPr>
                <p14:cNvContentPartPr/>
                <p14:nvPr/>
              </p14:nvContentPartPr>
              <p14:xfrm>
                <a:off x="6416891" y="820145"/>
                <a:ext cx="1022400" cy="1127520"/>
              </p14:xfrm>
            </p:contentPart>
          </mc:Choice>
          <mc:Fallback xmlns="">
            <p:pic>
              <p:nvPicPr>
                <p:cNvPr id="14" name="Ink 13">
                  <a:extLst>
                    <a:ext uri="{FF2B5EF4-FFF2-40B4-BE49-F238E27FC236}">
                      <a16:creationId xmlns:a16="http://schemas.microsoft.com/office/drawing/2014/main" id="{C7C4F1D1-1EF1-4BE3-A445-E9E5D6F89DB7}"/>
                    </a:ext>
                  </a:extLst>
                </p:cNvPr>
                <p:cNvPicPr/>
                <p:nvPr/>
              </p:nvPicPr>
              <p:blipFill>
                <a:blip r:embed="rId14"/>
                <a:stretch>
                  <a:fillRect/>
                </a:stretch>
              </p:blipFill>
              <p:spPr>
                <a:xfrm>
                  <a:off x="6381251" y="784505"/>
                  <a:ext cx="1094040" cy="119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1455A16B-EAB4-4C1E-A324-BBFED8F56F60}"/>
                    </a:ext>
                  </a:extLst>
                </p14:cNvPr>
                <p14:cNvContentPartPr/>
                <p14:nvPr/>
              </p14:nvContentPartPr>
              <p14:xfrm>
                <a:off x="7429571" y="1927865"/>
                <a:ext cx="100080" cy="983160"/>
              </p14:xfrm>
            </p:contentPart>
          </mc:Choice>
          <mc:Fallback xmlns="">
            <p:pic>
              <p:nvPicPr>
                <p:cNvPr id="15" name="Ink 14">
                  <a:extLst>
                    <a:ext uri="{FF2B5EF4-FFF2-40B4-BE49-F238E27FC236}">
                      <a16:creationId xmlns:a16="http://schemas.microsoft.com/office/drawing/2014/main" id="{1455A16B-EAB4-4C1E-A324-BBFED8F56F60}"/>
                    </a:ext>
                  </a:extLst>
                </p:cNvPr>
                <p:cNvPicPr/>
                <p:nvPr/>
              </p:nvPicPr>
              <p:blipFill>
                <a:blip r:embed="rId16"/>
                <a:stretch>
                  <a:fillRect/>
                </a:stretch>
              </p:blipFill>
              <p:spPr>
                <a:xfrm>
                  <a:off x="7393571" y="1891865"/>
                  <a:ext cx="171720" cy="105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3E90EE81-84FD-43F7-B6F5-819B28638A7F}"/>
                    </a:ext>
                  </a:extLst>
                </p14:cNvPr>
                <p14:cNvContentPartPr/>
                <p14:nvPr/>
              </p14:nvContentPartPr>
              <p14:xfrm>
                <a:off x="7440731" y="1851185"/>
                <a:ext cx="1096920" cy="1122840"/>
              </p14:xfrm>
            </p:contentPart>
          </mc:Choice>
          <mc:Fallback xmlns="">
            <p:pic>
              <p:nvPicPr>
                <p:cNvPr id="16" name="Ink 15">
                  <a:extLst>
                    <a:ext uri="{FF2B5EF4-FFF2-40B4-BE49-F238E27FC236}">
                      <a16:creationId xmlns:a16="http://schemas.microsoft.com/office/drawing/2014/main" id="{3E90EE81-84FD-43F7-B6F5-819B28638A7F}"/>
                    </a:ext>
                  </a:extLst>
                </p:cNvPr>
                <p:cNvPicPr/>
                <p:nvPr/>
              </p:nvPicPr>
              <p:blipFill>
                <a:blip r:embed="rId18"/>
                <a:stretch>
                  <a:fillRect/>
                </a:stretch>
              </p:blipFill>
              <p:spPr>
                <a:xfrm>
                  <a:off x="7404731" y="1815185"/>
                  <a:ext cx="1168560" cy="1194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C68EA64C-1665-48DF-AD18-5B1C3AC122BB}"/>
                    </a:ext>
                  </a:extLst>
                </p14:cNvPr>
                <p14:cNvContentPartPr/>
                <p14:nvPr/>
              </p14:nvContentPartPr>
              <p14:xfrm>
                <a:off x="7540811" y="2870345"/>
                <a:ext cx="874800" cy="36000"/>
              </p14:xfrm>
            </p:contentPart>
          </mc:Choice>
          <mc:Fallback xmlns="">
            <p:pic>
              <p:nvPicPr>
                <p:cNvPr id="17" name="Ink 16">
                  <a:extLst>
                    <a:ext uri="{FF2B5EF4-FFF2-40B4-BE49-F238E27FC236}">
                      <a16:creationId xmlns:a16="http://schemas.microsoft.com/office/drawing/2014/main" id="{C68EA64C-1665-48DF-AD18-5B1C3AC122BB}"/>
                    </a:ext>
                  </a:extLst>
                </p:cNvPr>
                <p:cNvPicPr/>
                <p:nvPr/>
              </p:nvPicPr>
              <p:blipFill>
                <a:blip r:embed="rId20"/>
                <a:stretch>
                  <a:fillRect/>
                </a:stretch>
              </p:blipFill>
              <p:spPr>
                <a:xfrm>
                  <a:off x="7504811" y="2834705"/>
                  <a:ext cx="946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4A1EB3B1-DFCD-4872-9732-AA33EB0E4DA6}"/>
                    </a:ext>
                  </a:extLst>
                </p14:cNvPr>
                <p14:cNvContentPartPr/>
                <p14:nvPr/>
              </p14:nvContentPartPr>
              <p14:xfrm>
                <a:off x="6504011" y="922745"/>
                <a:ext cx="143640" cy="119520"/>
              </p14:xfrm>
            </p:contentPart>
          </mc:Choice>
          <mc:Fallback xmlns="">
            <p:pic>
              <p:nvPicPr>
                <p:cNvPr id="19" name="Ink 18">
                  <a:extLst>
                    <a:ext uri="{FF2B5EF4-FFF2-40B4-BE49-F238E27FC236}">
                      <a16:creationId xmlns:a16="http://schemas.microsoft.com/office/drawing/2014/main" id="{4A1EB3B1-DFCD-4872-9732-AA33EB0E4DA6}"/>
                    </a:ext>
                  </a:extLst>
                </p:cNvPr>
                <p:cNvPicPr/>
                <p:nvPr/>
              </p:nvPicPr>
              <p:blipFill>
                <a:blip r:embed="rId22"/>
                <a:stretch>
                  <a:fillRect/>
                </a:stretch>
              </p:blipFill>
              <p:spPr>
                <a:xfrm>
                  <a:off x="6468011" y="886745"/>
                  <a:ext cx="215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AF4F7B1-D577-41AB-8124-A5619ED8BAC4}"/>
                    </a:ext>
                  </a:extLst>
                </p14:cNvPr>
                <p14:cNvContentPartPr/>
                <p14:nvPr/>
              </p14:nvContentPartPr>
              <p14:xfrm>
                <a:off x="6507251" y="982865"/>
                <a:ext cx="11520" cy="190080"/>
              </p14:xfrm>
            </p:contentPart>
          </mc:Choice>
          <mc:Fallback xmlns="">
            <p:pic>
              <p:nvPicPr>
                <p:cNvPr id="20" name="Ink 19">
                  <a:extLst>
                    <a:ext uri="{FF2B5EF4-FFF2-40B4-BE49-F238E27FC236}">
                      <a16:creationId xmlns:a16="http://schemas.microsoft.com/office/drawing/2014/main" id="{9AF4F7B1-D577-41AB-8124-A5619ED8BAC4}"/>
                    </a:ext>
                  </a:extLst>
                </p:cNvPr>
                <p:cNvPicPr/>
                <p:nvPr/>
              </p:nvPicPr>
              <p:blipFill>
                <a:blip r:embed="rId24"/>
                <a:stretch>
                  <a:fillRect/>
                </a:stretch>
              </p:blipFill>
              <p:spPr>
                <a:xfrm>
                  <a:off x="6471611" y="947225"/>
                  <a:ext cx="831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B5550F58-D7E1-4042-81D8-744D94110A6D}"/>
                    </a:ext>
                  </a:extLst>
                </p14:cNvPr>
                <p14:cNvContentPartPr/>
                <p14:nvPr/>
              </p14:nvContentPartPr>
              <p14:xfrm>
                <a:off x="6712451" y="1013825"/>
                <a:ext cx="76320" cy="4320"/>
              </p14:xfrm>
            </p:contentPart>
          </mc:Choice>
          <mc:Fallback xmlns="">
            <p:pic>
              <p:nvPicPr>
                <p:cNvPr id="21" name="Ink 20">
                  <a:extLst>
                    <a:ext uri="{FF2B5EF4-FFF2-40B4-BE49-F238E27FC236}">
                      <a16:creationId xmlns:a16="http://schemas.microsoft.com/office/drawing/2014/main" id="{B5550F58-D7E1-4042-81D8-744D94110A6D}"/>
                    </a:ext>
                  </a:extLst>
                </p:cNvPr>
                <p:cNvPicPr/>
                <p:nvPr/>
              </p:nvPicPr>
              <p:blipFill>
                <a:blip r:embed="rId26"/>
                <a:stretch>
                  <a:fillRect/>
                </a:stretch>
              </p:blipFill>
              <p:spPr>
                <a:xfrm>
                  <a:off x="6676451" y="978185"/>
                  <a:ext cx="1479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04A0B96F-CC13-4223-87FF-6F86235CCB53}"/>
                    </a:ext>
                  </a:extLst>
                </p14:cNvPr>
                <p14:cNvContentPartPr/>
                <p14:nvPr/>
              </p14:nvContentPartPr>
              <p14:xfrm>
                <a:off x="6712451" y="1090865"/>
                <a:ext cx="71640" cy="25920"/>
              </p14:xfrm>
            </p:contentPart>
          </mc:Choice>
          <mc:Fallback xmlns="">
            <p:pic>
              <p:nvPicPr>
                <p:cNvPr id="22" name="Ink 21">
                  <a:extLst>
                    <a:ext uri="{FF2B5EF4-FFF2-40B4-BE49-F238E27FC236}">
                      <a16:creationId xmlns:a16="http://schemas.microsoft.com/office/drawing/2014/main" id="{04A0B96F-CC13-4223-87FF-6F86235CCB53}"/>
                    </a:ext>
                  </a:extLst>
                </p:cNvPr>
                <p:cNvPicPr/>
                <p:nvPr/>
              </p:nvPicPr>
              <p:blipFill>
                <a:blip r:embed="rId28"/>
                <a:stretch>
                  <a:fillRect/>
                </a:stretch>
              </p:blipFill>
              <p:spPr>
                <a:xfrm>
                  <a:off x="6676451" y="1055225"/>
                  <a:ext cx="143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FB01D1B4-FB9C-4DC5-AD69-A7C29C469FB4}"/>
                    </a:ext>
                  </a:extLst>
                </p14:cNvPr>
                <p14:cNvContentPartPr/>
                <p14:nvPr/>
              </p14:nvContentPartPr>
              <p14:xfrm>
                <a:off x="6919091" y="968825"/>
                <a:ext cx="63720" cy="89280"/>
              </p14:xfrm>
            </p:contentPart>
          </mc:Choice>
          <mc:Fallback xmlns="">
            <p:pic>
              <p:nvPicPr>
                <p:cNvPr id="23" name="Ink 22">
                  <a:extLst>
                    <a:ext uri="{FF2B5EF4-FFF2-40B4-BE49-F238E27FC236}">
                      <a16:creationId xmlns:a16="http://schemas.microsoft.com/office/drawing/2014/main" id="{FB01D1B4-FB9C-4DC5-AD69-A7C29C469FB4}"/>
                    </a:ext>
                  </a:extLst>
                </p:cNvPr>
                <p:cNvPicPr/>
                <p:nvPr/>
              </p:nvPicPr>
              <p:blipFill>
                <a:blip r:embed="rId30"/>
                <a:stretch>
                  <a:fillRect/>
                </a:stretch>
              </p:blipFill>
              <p:spPr>
                <a:xfrm>
                  <a:off x="6883451" y="933185"/>
                  <a:ext cx="135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B3A6F656-A0A6-42D6-810A-A83C2FA20F7C}"/>
                    </a:ext>
                  </a:extLst>
                </p14:cNvPr>
                <p14:cNvContentPartPr/>
                <p14:nvPr/>
              </p14:nvContentPartPr>
              <p14:xfrm>
                <a:off x="7067771" y="1087985"/>
                <a:ext cx="9720" cy="3240"/>
              </p14:xfrm>
            </p:contentPart>
          </mc:Choice>
          <mc:Fallback xmlns="">
            <p:pic>
              <p:nvPicPr>
                <p:cNvPr id="24" name="Ink 23">
                  <a:extLst>
                    <a:ext uri="{FF2B5EF4-FFF2-40B4-BE49-F238E27FC236}">
                      <a16:creationId xmlns:a16="http://schemas.microsoft.com/office/drawing/2014/main" id="{B3A6F656-A0A6-42D6-810A-A83C2FA20F7C}"/>
                    </a:ext>
                  </a:extLst>
                </p:cNvPr>
                <p:cNvPicPr/>
                <p:nvPr/>
              </p:nvPicPr>
              <p:blipFill>
                <a:blip r:embed="rId32"/>
                <a:stretch>
                  <a:fillRect/>
                </a:stretch>
              </p:blipFill>
              <p:spPr>
                <a:xfrm>
                  <a:off x="7031771" y="1051985"/>
                  <a:ext cx="813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B12D9C36-AD58-4F56-81FD-D061F61886EE}"/>
                    </a:ext>
                  </a:extLst>
                </p14:cNvPr>
                <p14:cNvContentPartPr/>
                <p14:nvPr/>
              </p14:nvContentPartPr>
              <p14:xfrm>
                <a:off x="6494651" y="1357265"/>
                <a:ext cx="161640" cy="252360"/>
              </p14:xfrm>
            </p:contentPart>
          </mc:Choice>
          <mc:Fallback xmlns="">
            <p:pic>
              <p:nvPicPr>
                <p:cNvPr id="28" name="Ink 27">
                  <a:extLst>
                    <a:ext uri="{FF2B5EF4-FFF2-40B4-BE49-F238E27FC236}">
                      <a16:creationId xmlns:a16="http://schemas.microsoft.com/office/drawing/2014/main" id="{B12D9C36-AD58-4F56-81FD-D061F61886EE}"/>
                    </a:ext>
                  </a:extLst>
                </p:cNvPr>
                <p:cNvPicPr/>
                <p:nvPr/>
              </p:nvPicPr>
              <p:blipFill>
                <a:blip r:embed="rId34"/>
                <a:stretch>
                  <a:fillRect/>
                </a:stretch>
              </p:blipFill>
              <p:spPr>
                <a:xfrm>
                  <a:off x="6458651" y="1321265"/>
                  <a:ext cx="2332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721672BD-2C3F-4CD6-8C19-2ED8BFB5B2A7}"/>
                    </a:ext>
                  </a:extLst>
                </p14:cNvPr>
                <p14:cNvContentPartPr/>
                <p14:nvPr/>
              </p14:nvContentPartPr>
              <p14:xfrm>
                <a:off x="6715691" y="1430345"/>
                <a:ext cx="5040" cy="10440"/>
              </p14:xfrm>
            </p:contentPart>
          </mc:Choice>
          <mc:Fallback xmlns="">
            <p:pic>
              <p:nvPicPr>
                <p:cNvPr id="29" name="Ink 28">
                  <a:extLst>
                    <a:ext uri="{FF2B5EF4-FFF2-40B4-BE49-F238E27FC236}">
                      <a16:creationId xmlns:a16="http://schemas.microsoft.com/office/drawing/2014/main" id="{721672BD-2C3F-4CD6-8C19-2ED8BFB5B2A7}"/>
                    </a:ext>
                  </a:extLst>
                </p:cNvPr>
                <p:cNvPicPr/>
                <p:nvPr/>
              </p:nvPicPr>
              <p:blipFill>
                <a:blip r:embed="rId36"/>
                <a:stretch>
                  <a:fillRect/>
                </a:stretch>
              </p:blipFill>
              <p:spPr>
                <a:xfrm>
                  <a:off x="6680051" y="1394705"/>
                  <a:ext cx="76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C43734F3-C799-4BE0-BAE7-AD5D77998F78}"/>
                    </a:ext>
                  </a:extLst>
                </p14:cNvPr>
                <p14:cNvContentPartPr/>
                <p14:nvPr/>
              </p14:nvContentPartPr>
              <p14:xfrm>
                <a:off x="6677891" y="1508105"/>
                <a:ext cx="14400" cy="71640"/>
              </p14:xfrm>
            </p:contentPart>
          </mc:Choice>
          <mc:Fallback xmlns="">
            <p:pic>
              <p:nvPicPr>
                <p:cNvPr id="32" name="Ink 31">
                  <a:extLst>
                    <a:ext uri="{FF2B5EF4-FFF2-40B4-BE49-F238E27FC236}">
                      <a16:creationId xmlns:a16="http://schemas.microsoft.com/office/drawing/2014/main" id="{C43734F3-C799-4BE0-BAE7-AD5D77998F78}"/>
                    </a:ext>
                  </a:extLst>
                </p:cNvPr>
                <p:cNvPicPr/>
                <p:nvPr/>
              </p:nvPicPr>
              <p:blipFill>
                <a:blip r:embed="rId38"/>
                <a:stretch>
                  <a:fillRect/>
                </a:stretch>
              </p:blipFill>
              <p:spPr>
                <a:xfrm>
                  <a:off x="6641891" y="1472465"/>
                  <a:ext cx="86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59AF6CDF-F823-4E0B-B675-33BBAF69F5B9}"/>
                    </a:ext>
                  </a:extLst>
                </p14:cNvPr>
                <p14:cNvContentPartPr/>
                <p14:nvPr/>
              </p14:nvContentPartPr>
              <p14:xfrm>
                <a:off x="6743411" y="1496945"/>
                <a:ext cx="133560" cy="64080"/>
              </p14:xfrm>
            </p:contentPart>
          </mc:Choice>
          <mc:Fallback xmlns="">
            <p:pic>
              <p:nvPicPr>
                <p:cNvPr id="33" name="Ink 32">
                  <a:extLst>
                    <a:ext uri="{FF2B5EF4-FFF2-40B4-BE49-F238E27FC236}">
                      <a16:creationId xmlns:a16="http://schemas.microsoft.com/office/drawing/2014/main" id="{59AF6CDF-F823-4E0B-B675-33BBAF69F5B9}"/>
                    </a:ext>
                  </a:extLst>
                </p:cNvPr>
                <p:cNvPicPr/>
                <p:nvPr/>
              </p:nvPicPr>
              <p:blipFill>
                <a:blip r:embed="rId40"/>
                <a:stretch>
                  <a:fillRect/>
                </a:stretch>
              </p:blipFill>
              <p:spPr>
                <a:xfrm>
                  <a:off x="6707771" y="1461305"/>
                  <a:ext cx="20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CC0C3518-EB84-40E5-856F-05D6F925F508}"/>
                    </a:ext>
                  </a:extLst>
                </p14:cNvPr>
                <p14:cNvContentPartPr/>
                <p14:nvPr/>
              </p14:nvContentPartPr>
              <p14:xfrm>
                <a:off x="6913331" y="1485785"/>
                <a:ext cx="47520" cy="265680"/>
              </p14:xfrm>
            </p:contentPart>
          </mc:Choice>
          <mc:Fallback xmlns="">
            <p:pic>
              <p:nvPicPr>
                <p:cNvPr id="34" name="Ink 33">
                  <a:extLst>
                    <a:ext uri="{FF2B5EF4-FFF2-40B4-BE49-F238E27FC236}">
                      <a16:creationId xmlns:a16="http://schemas.microsoft.com/office/drawing/2014/main" id="{CC0C3518-EB84-40E5-856F-05D6F925F508}"/>
                    </a:ext>
                  </a:extLst>
                </p:cNvPr>
                <p:cNvPicPr/>
                <p:nvPr/>
              </p:nvPicPr>
              <p:blipFill>
                <a:blip r:embed="rId42"/>
                <a:stretch>
                  <a:fillRect/>
                </a:stretch>
              </p:blipFill>
              <p:spPr>
                <a:xfrm>
                  <a:off x="6877331" y="1450145"/>
                  <a:ext cx="1191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Ink 34">
                  <a:extLst>
                    <a:ext uri="{FF2B5EF4-FFF2-40B4-BE49-F238E27FC236}">
                      <a16:creationId xmlns:a16="http://schemas.microsoft.com/office/drawing/2014/main" id="{557DBA77-43A6-4BCF-BA66-53D951F875A5}"/>
                    </a:ext>
                  </a:extLst>
                </p14:cNvPr>
                <p14:cNvContentPartPr/>
                <p14:nvPr/>
              </p14:nvContentPartPr>
              <p14:xfrm>
                <a:off x="7034291" y="1478225"/>
                <a:ext cx="96480" cy="13320"/>
              </p14:xfrm>
            </p:contentPart>
          </mc:Choice>
          <mc:Fallback xmlns="">
            <p:pic>
              <p:nvPicPr>
                <p:cNvPr id="35" name="Ink 34">
                  <a:extLst>
                    <a:ext uri="{FF2B5EF4-FFF2-40B4-BE49-F238E27FC236}">
                      <a16:creationId xmlns:a16="http://schemas.microsoft.com/office/drawing/2014/main" id="{557DBA77-43A6-4BCF-BA66-53D951F875A5}"/>
                    </a:ext>
                  </a:extLst>
                </p:cNvPr>
                <p:cNvPicPr/>
                <p:nvPr/>
              </p:nvPicPr>
              <p:blipFill>
                <a:blip r:embed="rId44"/>
                <a:stretch>
                  <a:fillRect/>
                </a:stretch>
              </p:blipFill>
              <p:spPr>
                <a:xfrm>
                  <a:off x="6998651" y="1442585"/>
                  <a:ext cx="1681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Ink 35">
                  <a:extLst>
                    <a:ext uri="{FF2B5EF4-FFF2-40B4-BE49-F238E27FC236}">
                      <a16:creationId xmlns:a16="http://schemas.microsoft.com/office/drawing/2014/main" id="{615ED06A-38DB-4546-8D39-3421020F2D56}"/>
                    </a:ext>
                  </a:extLst>
                </p14:cNvPr>
                <p14:cNvContentPartPr/>
                <p14:nvPr/>
              </p14:nvContentPartPr>
              <p14:xfrm>
                <a:off x="7063091" y="1526105"/>
                <a:ext cx="65160" cy="13320"/>
              </p14:xfrm>
            </p:contentPart>
          </mc:Choice>
          <mc:Fallback xmlns="">
            <p:pic>
              <p:nvPicPr>
                <p:cNvPr id="36" name="Ink 35">
                  <a:extLst>
                    <a:ext uri="{FF2B5EF4-FFF2-40B4-BE49-F238E27FC236}">
                      <a16:creationId xmlns:a16="http://schemas.microsoft.com/office/drawing/2014/main" id="{615ED06A-38DB-4546-8D39-3421020F2D56}"/>
                    </a:ext>
                  </a:extLst>
                </p:cNvPr>
                <p:cNvPicPr/>
                <p:nvPr/>
              </p:nvPicPr>
              <p:blipFill>
                <a:blip r:embed="rId46"/>
                <a:stretch>
                  <a:fillRect/>
                </a:stretch>
              </p:blipFill>
              <p:spPr>
                <a:xfrm>
                  <a:off x="7027091" y="1490465"/>
                  <a:ext cx="1368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Ink 36">
                  <a:extLst>
                    <a:ext uri="{FF2B5EF4-FFF2-40B4-BE49-F238E27FC236}">
                      <a16:creationId xmlns:a16="http://schemas.microsoft.com/office/drawing/2014/main" id="{C7FB0CDE-A811-4459-BD7C-63F2CC23FDB9}"/>
                    </a:ext>
                  </a:extLst>
                </p14:cNvPr>
                <p14:cNvContentPartPr/>
                <p14:nvPr/>
              </p14:nvContentPartPr>
              <p14:xfrm>
                <a:off x="7197011" y="1452305"/>
                <a:ext cx="64440" cy="73080"/>
              </p14:xfrm>
            </p:contentPart>
          </mc:Choice>
          <mc:Fallback xmlns="">
            <p:pic>
              <p:nvPicPr>
                <p:cNvPr id="37" name="Ink 36">
                  <a:extLst>
                    <a:ext uri="{FF2B5EF4-FFF2-40B4-BE49-F238E27FC236}">
                      <a16:creationId xmlns:a16="http://schemas.microsoft.com/office/drawing/2014/main" id="{C7FB0CDE-A811-4459-BD7C-63F2CC23FDB9}"/>
                    </a:ext>
                  </a:extLst>
                </p:cNvPr>
                <p:cNvPicPr/>
                <p:nvPr/>
              </p:nvPicPr>
              <p:blipFill>
                <a:blip r:embed="rId48"/>
                <a:stretch>
                  <a:fillRect/>
                </a:stretch>
              </p:blipFill>
              <p:spPr>
                <a:xfrm>
                  <a:off x="7161011" y="1416305"/>
                  <a:ext cx="136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A4B2FCEC-8966-49C4-B773-65405B79CFA0}"/>
                    </a:ext>
                  </a:extLst>
                </p14:cNvPr>
                <p14:cNvContentPartPr/>
                <p14:nvPr/>
              </p14:nvContentPartPr>
              <p14:xfrm>
                <a:off x="7654211" y="2070785"/>
                <a:ext cx="99000" cy="111240"/>
              </p14:xfrm>
            </p:contentPart>
          </mc:Choice>
          <mc:Fallback xmlns="">
            <p:pic>
              <p:nvPicPr>
                <p:cNvPr id="39" name="Ink 38">
                  <a:extLst>
                    <a:ext uri="{FF2B5EF4-FFF2-40B4-BE49-F238E27FC236}">
                      <a16:creationId xmlns:a16="http://schemas.microsoft.com/office/drawing/2014/main" id="{A4B2FCEC-8966-49C4-B773-65405B79CFA0}"/>
                    </a:ext>
                  </a:extLst>
                </p:cNvPr>
                <p:cNvPicPr/>
                <p:nvPr/>
              </p:nvPicPr>
              <p:blipFill>
                <a:blip r:embed="rId50"/>
                <a:stretch>
                  <a:fillRect/>
                </a:stretch>
              </p:blipFill>
              <p:spPr>
                <a:xfrm>
                  <a:off x="7618571" y="2034785"/>
                  <a:ext cx="170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089B167B-5C51-4FC9-AFB5-A5FCF4A01BA6}"/>
                    </a:ext>
                  </a:extLst>
                </p14:cNvPr>
                <p14:cNvContentPartPr/>
                <p14:nvPr/>
              </p14:nvContentPartPr>
              <p14:xfrm>
                <a:off x="7668251" y="2079785"/>
                <a:ext cx="6480" cy="231840"/>
              </p14:xfrm>
            </p:contentPart>
          </mc:Choice>
          <mc:Fallback xmlns="">
            <p:pic>
              <p:nvPicPr>
                <p:cNvPr id="40" name="Ink 39">
                  <a:extLst>
                    <a:ext uri="{FF2B5EF4-FFF2-40B4-BE49-F238E27FC236}">
                      <a16:creationId xmlns:a16="http://schemas.microsoft.com/office/drawing/2014/main" id="{089B167B-5C51-4FC9-AFB5-A5FCF4A01BA6}"/>
                    </a:ext>
                  </a:extLst>
                </p:cNvPr>
                <p:cNvPicPr/>
                <p:nvPr/>
              </p:nvPicPr>
              <p:blipFill>
                <a:blip r:embed="rId52"/>
                <a:stretch>
                  <a:fillRect/>
                </a:stretch>
              </p:blipFill>
              <p:spPr>
                <a:xfrm>
                  <a:off x="7632251" y="2043785"/>
                  <a:ext cx="781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D11ACA9-721B-4C54-BBA9-B023023BA090}"/>
                    </a:ext>
                  </a:extLst>
                </p14:cNvPr>
                <p14:cNvContentPartPr/>
                <p14:nvPr/>
              </p14:nvContentPartPr>
              <p14:xfrm>
                <a:off x="7802531" y="2070785"/>
                <a:ext cx="82080" cy="115200"/>
              </p14:xfrm>
            </p:contentPart>
          </mc:Choice>
          <mc:Fallback xmlns="">
            <p:pic>
              <p:nvPicPr>
                <p:cNvPr id="41" name="Ink 40">
                  <a:extLst>
                    <a:ext uri="{FF2B5EF4-FFF2-40B4-BE49-F238E27FC236}">
                      <a16:creationId xmlns:a16="http://schemas.microsoft.com/office/drawing/2014/main" id="{7D11ACA9-721B-4C54-BBA9-B023023BA090}"/>
                    </a:ext>
                  </a:extLst>
                </p:cNvPr>
                <p:cNvPicPr/>
                <p:nvPr/>
              </p:nvPicPr>
              <p:blipFill>
                <a:blip r:embed="rId54"/>
                <a:stretch>
                  <a:fillRect/>
                </a:stretch>
              </p:blipFill>
              <p:spPr>
                <a:xfrm>
                  <a:off x="7766531" y="2034785"/>
                  <a:ext cx="1537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E12F34F5-8EA7-4044-94F6-EEB68BA0A255}"/>
                    </a:ext>
                  </a:extLst>
                </p14:cNvPr>
                <p14:cNvContentPartPr/>
                <p14:nvPr/>
              </p14:nvContentPartPr>
              <p14:xfrm>
                <a:off x="7953011" y="2064305"/>
                <a:ext cx="85320" cy="107280"/>
              </p14:xfrm>
            </p:contentPart>
          </mc:Choice>
          <mc:Fallback xmlns="">
            <p:pic>
              <p:nvPicPr>
                <p:cNvPr id="42" name="Ink 41">
                  <a:extLst>
                    <a:ext uri="{FF2B5EF4-FFF2-40B4-BE49-F238E27FC236}">
                      <a16:creationId xmlns:a16="http://schemas.microsoft.com/office/drawing/2014/main" id="{E12F34F5-8EA7-4044-94F6-EEB68BA0A255}"/>
                    </a:ext>
                  </a:extLst>
                </p:cNvPr>
                <p:cNvPicPr/>
                <p:nvPr/>
              </p:nvPicPr>
              <p:blipFill>
                <a:blip r:embed="rId56"/>
                <a:stretch>
                  <a:fillRect/>
                </a:stretch>
              </p:blipFill>
              <p:spPr>
                <a:xfrm>
                  <a:off x="7917371" y="2028665"/>
                  <a:ext cx="1569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F36E2447-5EBD-498F-9E37-4D33E80666CE}"/>
                    </a:ext>
                  </a:extLst>
                </p14:cNvPr>
                <p14:cNvContentPartPr/>
                <p14:nvPr/>
              </p14:nvContentPartPr>
              <p14:xfrm>
                <a:off x="8121131" y="2187425"/>
                <a:ext cx="3960" cy="360"/>
              </p14:xfrm>
            </p:contentPart>
          </mc:Choice>
          <mc:Fallback xmlns="">
            <p:pic>
              <p:nvPicPr>
                <p:cNvPr id="43" name="Ink 42">
                  <a:extLst>
                    <a:ext uri="{FF2B5EF4-FFF2-40B4-BE49-F238E27FC236}">
                      <a16:creationId xmlns:a16="http://schemas.microsoft.com/office/drawing/2014/main" id="{F36E2447-5EBD-498F-9E37-4D33E80666CE}"/>
                    </a:ext>
                  </a:extLst>
                </p:cNvPr>
                <p:cNvPicPr/>
                <p:nvPr/>
              </p:nvPicPr>
              <p:blipFill>
                <a:blip r:embed="rId58"/>
                <a:stretch>
                  <a:fillRect/>
                </a:stretch>
              </p:blipFill>
              <p:spPr>
                <a:xfrm>
                  <a:off x="8085131" y="2151785"/>
                  <a:ext cx="7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910C3DF7-1395-4E12-8E9C-A3C5E58EDF00}"/>
                    </a:ext>
                  </a:extLst>
                </p14:cNvPr>
                <p14:cNvContentPartPr/>
                <p14:nvPr/>
              </p14:nvContentPartPr>
              <p14:xfrm>
                <a:off x="7651691" y="2357345"/>
                <a:ext cx="152280" cy="249480"/>
              </p14:xfrm>
            </p:contentPart>
          </mc:Choice>
          <mc:Fallback xmlns="">
            <p:pic>
              <p:nvPicPr>
                <p:cNvPr id="45" name="Ink 44">
                  <a:extLst>
                    <a:ext uri="{FF2B5EF4-FFF2-40B4-BE49-F238E27FC236}">
                      <a16:creationId xmlns:a16="http://schemas.microsoft.com/office/drawing/2014/main" id="{910C3DF7-1395-4E12-8E9C-A3C5E58EDF00}"/>
                    </a:ext>
                  </a:extLst>
                </p:cNvPr>
                <p:cNvPicPr/>
                <p:nvPr/>
              </p:nvPicPr>
              <p:blipFill>
                <a:blip r:embed="rId60"/>
                <a:stretch>
                  <a:fillRect/>
                </a:stretch>
              </p:blipFill>
              <p:spPr>
                <a:xfrm>
                  <a:off x="7616051" y="2321345"/>
                  <a:ext cx="2239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C39E9F0E-3F71-464D-B7CB-14E1521D683A}"/>
                    </a:ext>
                  </a:extLst>
                </p14:cNvPr>
                <p14:cNvContentPartPr/>
                <p14:nvPr/>
              </p14:nvContentPartPr>
              <p14:xfrm>
                <a:off x="7884251" y="2406305"/>
                <a:ext cx="32040" cy="177120"/>
              </p14:xfrm>
            </p:contentPart>
          </mc:Choice>
          <mc:Fallback xmlns="">
            <p:pic>
              <p:nvPicPr>
                <p:cNvPr id="46" name="Ink 45">
                  <a:extLst>
                    <a:ext uri="{FF2B5EF4-FFF2-40B4-BE49-F238E27FC236}">
                      <a16:creationId xmlns:a16="http://schemas.microsoft.com/office/drawing/2014/main" id="{C39E9F0E-3F71-464D-B7CB-14E1521D683A}"/>
                    </a:ext>
                  </a:extLst>
                </p:cNvPr>
                <p:cNvPicPr/>
                <p:nvPr/>
              </p:nvPicPr>
              <p:blipFill>
                <a:blip r:embed="rId62"/>
                <a:stretch>
                  <a:fillRect/>
                </a:stretch>
              </p:blipFill>
              <p:spPr>
                <a:xfrm>
                  <a:off x="7848251" y="2370305"/>
                  <a:ext cx="103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AB3DA60D-B04F-4599-87C4-9522AC19235D}"/>
                    </a:ext>
                  </a:extLst>
                </p14:cNvPr>
                <p14:cNvContentPartPr/>
                <p14:nvPr/>
              </p14:nvContentPartPr>
              <p14:xfrm>
                <a:off x="7921691" y="2471825"/>
                <a:ext cx="190800" cy="350280"/>
              </p14:xfrm>
            </p:contentPart>
          </mc:Choice>
          <mc:Fallback xmlns="">
            <p:pic>
              <p:nvPicPr>
                <p:cNvPr id="47" name="Ink 46">
                  <a:extLst>
                    <a:ext uri="{FF2B5EF4-FFF2-40B4-BE49-F238E27FC236}">
                      <a16:creationId xmlns:a16="http://schemas.microsoft.com/office/drawing/2014/main" id="{AB3DA60D-B04F-4599-87C4-9522AC19235D}"/>
                    </a:ext>
                  </a:extLst>
                </p:cNvPr>
                <p:cNvPicPr/>
                <p:nvPr/>
              </p:nvPicPr>
              <p:blipFill>
                <a:blip r:embed="rId64"/>
                <a:stretch>
                  <a:fillRect/>
                </a:stretch>
              </p:blipFill>
              <p:spPr>
                <a:xfrm>
                  <a:off x="7885691" y="2436185"/>
                  <a:ext cx="26244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A4039851-7017-4E2D-BD80-E8B917B4571D}"/>
                    </a:ext>
                  </a:extLst>
                </p14:cNvPr>
                <p14:cNvContentPartPr/>
                <p14:nvPr/>
              </p14:nvContentPartPr>
              <p14:xfrm>
                <a:off x="8162531" y="2506025"/>
                <a:ext cx="82080" cy="17280"/>
              </p14:xfrm>
            </p:contentPart>
          </mc:Choice>
          <mc:Fallback xmlns="">
            <p:pic>
              <p:nvPicPr>
                <p:cNvPr id="48" name="Ink 47">
                  <a:extLst>
                    <a:ext uri="{FF2B5EF4-FFF2-40B4-BE49-F238E27FC236}">
                      <a16:creationId xmlns:a16="http://schemas.microsoft.com/office/drawing/2014/main" id="{A4039851-7017-4E2D-BD80-E8B917B4571D}"/>
                    </a:ext>
                  </a:extLst>
                </p:cNvPr>
                <p:cNvPicPr/>
                <p:nvPr/>
              </p:nvPicPr>
              <p:blipFill>
                <a:blip r:embed="rId66"/>
                <a:stretch>
                  <a:fillRect/>
                </a:stretch>
              </p:blipFill>
              <p:spPr>
                <a:xfrm>
                  <a:off x="8126891" y="2470385"/>
                  <a:ext cx="153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893FFA8C-73A9-41D6-8BA4-7C01263A623B}"/>
                    </a:ext>
                  </a:extLst>
                </p14:cNvPr>
                <p14:cNvContentPartPr/>
                <p14:nvPr/>
              </p14:nvContentPartPr>
              <p14:xfrm>
                <a:off x="8158931" y="2587025"/>
                <a:ext cx="46440" cy="24120"/>
              </p14:xfrm>
            </p:contentPart>
          </mc:Choice>
          <mc:Fallback xmlns="">
            <p:pic>
              <p:nvPicPr>
                <p:cNvPr id="49" name="Ink 48">
                  <a:extLst>
                    <a:ext uri="{FF2B5EF4-FFF2-40B4-BE49-F238E27FC236}">
                      <a16:creationId xmlns:a16="http://schemas.microsoft.com/office/drawing/2014/main" id="{893FFA8C-73A9-41D6-8BA4-7C01263A623B}"/>
                    </a:ext>
                  </a:extLst>
                </p:cNvPr>
                <p:cNvPicPr/>
                <p:nvPr/>
              </p:nvPicPr>
              <p:blipFill>
                <a:blip r:embed="rId68"/>
                <a:stretch>
                  <a:fillRect/>
                </a:stretch>
              </p:blipFill>
              <p:spPr>
                <a:xfrm>
                  <a:off x="8123291" y="2551385"/>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C6A87ED0-4584-46A3-94AB-989DD5F54F84}"/>
                    </a:ext>
                  </a:extLst>
                </p14:cNvPr>
                <p14:cNvContentPartPr/>
                <p14:nvPr/>
              </p14:nvContentPartPr>
              <p14:xfrm>
                <a:off x="8324531" y="2481905"/>
                <a:ext cx="70200" cy="122040"/>
              </p14:xfrm>
            </p:contentPart>
          </mc:Choice>
          <mc:Fallback xmlns="">
            <p:pic>
              <p:nvPicPr>
                <p:cNvPr id="50" name="Ink 49">
                  <a:extLst>
                    <a:ext uri="{FF2B5EF4-FFF2-40B4-BE49-F238E27FC236}">
                      <a16:creationId xmlns:a16="http://schemas.microsoft.com/office/drawing/2014/main" id="{C6A87ED0-4584-46A3-94AB-989DD5F54F84}"/>
                    </a:ext>
                  </a:extLst>
                </p:cNvPr>
                <p:cNvPicPr/>
                <p:nvPr/>
              </p:nvPicPr>
              <p:blipFill>
                <a:blip r:embed="rId70"/>
                <a:stretch>
                  <a:fillRect/>
                </a:stretch>
              </p:blipFill>
              <p:spPr>
                <a:xfrm>
                  <a:off x="8288531" y="2446265"/>
                  <a:ext cx="141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4" name="Ink 63">
                  <a:extLst>
                    <a:ext uri="{FF2B5EF4-FFF2-40B4-BE49-F238E27FC236}">
                      <a16:creationId xmlns:a16="http://schemas.microsoft.com/office/drawing/2014/main" id="{0B9C5DE6-863C-4B9B-97D5-C6496852FC1D}"/>
                    </a:ext>
                  </a:extLst>
                </p14:cNvPr>
                <p14:cNvContentPartPr/>
                <p14:nvPr/>
              </p14:nvContentPartPr>
              <p14:xfrm>
                <a:off x="6363251" y="425585"/>
                <a:ext cx="5040" cy="290160"/>
              </p14:xfrm>
            </p:contentPart>
          </mc:Choice>
          <mc:Fallback xmlns="">
            <p:pic>
              <p:nvPicPr>
                <p:cNvPr id="64" name="Ink 63">
                  <a:extLst>
                    <a:ext uri="{FF2B5EF4-FFF2-40B4-BE49-F238E27FC236}">
                      <a16:creationId xmlns:a16="http://schemas.microsoft.com/office/drawing/2014/main" id="{0B9C5DE6-863C-4B9B-97D5-C6496852FC1D}"/>
                    </a:ext>
                  </a:extLst>
                </p:cNvPr>
                <p:cNvPicPr/>
                <p:nvPr/>
              </p:nvPicPr>
              <p:blipFill>
                <a:blip r:embed="rId72"/>
                <a:stretch>
                  <a:fillRect/>
                </a:stretch>
              </p:blipFill>
              <p:spPr>
                <a:xfrm>
                  <a:off x="6327611" y="389945"/>
                  <a:ext cx="76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B42A55ED-5356-497F-85C2-D1AD41685FFB}"/>
                    </a:ext>
                  </a:extLst>
                </p14:cNvPr>
                <p14:cNvContentPartPr/>
                <p14:nvPr/>
              </p14:nvContentPartPr>
              <p14:xfrm>
                <a:off x="6551171" y="533585"/>
                <a:ext cx="163080" cy="24120"/>
              </p14:xfrm>
            </p:contentPart>
          </mc:Choice>
          <mc:Fallback xmlns="">
            <p:pic>
              <p:nvPicPr>
                <p:cNvPr id="65" name="Ink 64">
                  <a:extLst>
                    <a:ext uri="{FF2B5EF4-FFF2-40B4-BE49-F238E27FC236}">
                      <a16:creationId xmlns:a16="http://schemas.microsoft.com/office/drawing/2014/main" id="{B42A55ED-5356-497F-85C2-D1AD41685FFB}"/>
                    </a:ext>
                  </a:extLst>
                </p:cNvPr>
                <p:cNvPicPr/>
                <p:nvPr/>
              </p:nvPicPr>
              <p:blipFill>
                <a:blip r:embed="rId74"/>
                <a:stretch>
                  <a:fillRect/>
                </a:stretch>
              </p:blipFill>
              <p:spPr>
                <a:xfrm>
                  <a:off x="6515531" y="497585"/>
                  <a:ext cx="234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6" name="Ink 65">
                  <a:extLst>
                    <a:ext uri="{FF2B5EF4-FFF2-40B4-BE49-F238E27FC236}">
                      <a16:creationId xmlns:a16="http://schemas.microsoft.com/office/drawing/2014/main" id="{5FD4CA66-73CC-41A0-A6DE-51C42DB04D95}"/>
                    </a:ext>
                  </a:extLst>
                </p14:cNvPr>
                <p14:cNvContentPartPr/>
                <p14:nvPr/>
              </p14:nvContentPartPr>
              <p14:xfrm>
                <a:off x="6878771" y="335585"/>
                <a:ext cx="74880" cy="344520"/>
              </p14:xfrm>
            </p:contentPart>
          </mc:Choice>
          <mc:Fallback xmlns="">
            <p:pic>
              <p:nvPicPr>
                <p:cNvPr id="66" name="Ink 65">
                  <a:extLst>
                    <a:ext uri="{FF2B5EF4-FFF2-40B4-BE49-F238E27FC236}">
                      <a16:creationId xmlns:a16="http://schemas.microsoft.com/office/drawing/2014/main" id="{5FD4CA66-73CC-41A0-A6DE-51C42DB04D95}"/>
                    </a:ext>
                  </a:extLst>
                </p:cNvPr>
                <p:cNvPicPr/>
                <p:nvPr/>
              </p:nvPicPr>
              <p:blipFill>
                <a:blip r:embed="rId76"/>
                <a:stretch>
                  <a:fillRect/>
                </a:stretch>
              </p:blipFill>
              <p:spPr>
                <a:xfrm>
                  <a:off x="6842771" y="299585"/>
                  <a:ext cx="14652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7" name="Ink 66">
                  <a:extLst>
                    <a:ext uri="{FF2B5EF4-FFF2-40B4-BE49-F238E27FC236}">
                      <a16:creationId xmlns:a16="http://schemas.microsoft.com/office/drawing/2014/main" id="{32A56C45-BE01-47F8-A0DA-89E84C6E911D}"/>
                    </a:ext>
                  </a:extLst>
                </p14:cNvPr>
                <p14:cNvContentPartPr/>
                <p14:nvPr/>
              </p14:nvContentPartPr>
              <p14:xfrm>
                <a:off x="5835851" y="1128665"/>
                <a:ext cx="7200" cy="266040"/>
              </p14:xfrm>
            </p:contentPart>
          </mc:Choice>
          <mc:Fallback xmlns="">
            <p:pic>
              <p:nvPicPr>
                <p:cNvPr id="67" name="Ink 66">
                  <a:extLst>
                    <a:ext uri="{FF2B5EF4-FFF2-40B4-BE49-F238E27FC236}">
                      <a16:creationId xmlns:a16="http://schemas.microsoft.com/office/drawing/2014/main" id="{32A56C45-BE01-47F8-A0DA-89E84C6E911D}"/>
                    </a:ext>
                  </a:extLst>
                </p:cNvPr>
                <p:cNvPicPr/>
                <p:nvPr/>
              </p:nvPicPr>
              <p:blipFill>
                <a:blip r:embed="rId78"/>
                <a:stretch>
                  <a:fillRect/>
                </a:stretch>
              </p:blipFill>
              <p:spPr>
                <a:xfrm>
                  <a:off x="5799851" y="1093025"/>
                  <a:ext cx="788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Ink 67">
                  <a:extLst>
                    <a:ext uri="{FF2B5EF4-FFF2-40B4-BE49-F238E27FC236}">
                      <a16:creationId xmlns:a16="http://schemas.microsoft.com/office/drawing/2014/main" id="{760072AA-030E-4F19-B396-736001EFE0C2}"/>
                    </a:ext>
                  </a:extLst>
                </p14:cNvPr>
                <p14:cNvContentPartPr/>
                <p14:nvPr/>
              </p14:nvContentPartPr>
              <p14:xfrm>
                <a:off x="5924411" y="1283465"/>
                <a:ext cx="76320" cy="22680"/>
              </p14:xfrm>
            </p:contentPart>
          </mc:Choice>
          <mc:Fallback xmlns="">
            <p:pic>
              <p:nvPicPr>
                <p:cNvPr id="68" name="Ink 67">
                  <a:extLst>
                    <a:ext uri="{FF2B5EF4-FFF2-40B4-BE49-F238E27FC236}">
                      <a16:creationId xmlns:a16="http://schemas.microsoft.com/office/drawing/2014/main" id="{760072AA-030E-4F19-B396-736001EFE0C2}"/>
                    </a:ext>
                  </a:extLst>
                </p:cNvPr>
                <p:cNvPicPr/>
                <p:nvPr/>
              </p:nvPicPr>
              <p:blipFill>
                <a:blip r:embed="rId80"/>
                <a:stretch>
                  <a:fillRect/>
                </a:stretch>
              </p:blipFill>
              <p:spPr>
                <a:xfrm>
                  <a:off x="5888771" y="1247465"/>
                  <a:ext cx="147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Ink 68">
                  <a:extLst>
                    <a:ext uri="{FF2B5EF4-FFF2-40B4-BE49-F238E27FC236}">
                      <a16:creationId xmlns:a16="http://schemas.microsoft.com/office/drawing/2014/main" id="{29488592-376F-4394-A8B3-60EE34778A7C}"/>
                    </a:ext>
                  </a:extLst>
                </p14:cNvPr>
                <p14:cNvContentPartPr/>
                <p14:nvPr/>
              </p14:nvContentPartPr>
              <p14:xfrm>
                <a:off x="6131051" y="1051625"/>
                <a:ext cx="83160" cy="355320"/>
              </p14:xfrm>
            </p:contentPart>
          </mc:Choice>
          <mc:Fallback xmlns="">
            <p:pic>
              <p:nvPicPr>
                <p:cNvPr id="69" name="Ink 68">
                  <a:extLst>
                    <a:ext uri="{FF2B5EF4-FFF2-40B4-BE49-F238E27FC236}">
                      <a16:creationId xmlns:a16="http://schemas.microsoft.com/office/drawing/2014/main" id="{29488592-376F-4394-A8B3-60EE34778A7C}"/>
                    </a:ext>
                  </a:extLst>
                </p:cNvPr>
                <p:cNvPicPr/>
                <p:nvPr/>
              </p:nvPicPr>
              <p:blipFill>
                <a:blip r:embed="rId82"/>
                <a:stretch>
                  <a:fillRect/>
                </a:stretch>
              </p:blipFill>
              <p:spPr>
                <a:xfrm>
                  <a:off x="6095051" y="1015985"/>
                  <a:ext cx="1548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Ink 69">
                  <a:extLst>
                    <a:ext uri="{FF2B5EF4-FFF2-40B4-BE49-F238E27FC236}">
                      <a16:creationId xmlns:a16="http://schemas.microsoft.com/office/drawing/2014/main" id="{15D17ACB-97D5-42D3-B09B-72A2F6D54891}"/>
                    </a:ext>
                  </a:extLst>
                </p14:cNvPr>
                <p14:cNvContentPartPr/>
                <p14:nvPr/>
              </p14:nvContentPartPr>
              <p14:xfrm>
                <a:off x="5828291" y="2264465"/>
                <a:ext cx="141120" cy="139320"/>
              </p14:xfrm>
            </p:contentPart>
          </mc:Choice>
          <mc:Fallback xmlns="">
            <p:pic>
              <p:nvPicPr>
                <p:cNvPr id="70" name="Ink 69">
                  <a:extLst>
                    <a:ext uri="{FF2B5EF4-FFF2-40B4-BE49-F238E27FC236}">
                      <a16:creationId xmlns:a16="http://schemas.microsoft.com/office/drawing/2014/main" id="{15D17ACB-97D5-42D3-B09B-72A2F6D54891}"/>
                    </a:ext>
                  </a:extLst>
                </p:cNvPr>
                <p:cNvPicPr/>
                <p:nvPr/>
              </p:nvPicPr>
              <p:blipFill>
                <a:blip r:embed="rId84"/>
                <a:stretch>
                  <a:fillRect/>
                </a:stretch>
              </p:blipFill>
              <p:spPr>
                <a:xfrm>
                  <a:off x="5792291" y="2228465"/>
                  <a:ext cx="212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B128CDAA-4A58-47B0-8C5C-451F48E2F2BB}"/>
                    </a:ext>
                  </a:extLst>
                </p14:cNvPr>
                <p14:cNvContentPartPr/>
                <p14:nvPr/>
              </p14:nvContentPartPr>
              <p14:xfrm>
                <a:off x="5960051" y="2240705"/>
                <a:ext cx="15840" cy="226080"/>
              </p14:xfrm>
            </p:contentPart>
          </mc:Choice>
          <mc:Fallback xmlns="">
            <p:pic>
              <p:nvPicPr>
                <p:cNvPr id="71" name="Ink 70">
                  <a:extLst>
                    <a:ext uri="{FF2B5EF4-FFF2-40B4-BE49-F238E27FC236}">
                      <a16:creationId xmlns:a16="http://schemas.microsoft.com/office/drawing/2014/main" id="{B128CDAA-4A58-47B0-8C5C-451F48E2F2BB}"/>
                    </a:ext>
                  </a:extLst>
                </p:cNvPr>
                <p:cNvPicPr/>
                <p:nvPr/>
              </p:nvPicPr>
              <p:blipFill>
                <a:blip r:embed="rId86"/>
                <a:stretch>
                  <a:fillRect/>
                </a:stretch>
              </p:blipFill>
              <p:spPr>
                <a:xfrm>
                  <a:off x="5924051" y="2204705"/>
                  <a:ext cx="874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 name="Ink 71">
                  <a:extLst>
                    <a:ext uri="{FF2B5EF4-FFF2-40B4-BE49-F238E27FC236}">
                      <a16:creationId xmlns:a16="http://schemas.microsoft.com/office/drawing/2014/main" id="{095991A9-C7E3-4A76-A4B4-03664C696A4B}"/>
                    </a:ext>
                  </a:extLst>
                </p14:cNvPr>
                <p14:cNvContentPartPr/>
                <p14:nvPr/>
              </p14:nvContentPartPr>
              <p14:xfrm>
                <a:off x="6039971" y="2375345"/>
                <a:ext cx="102600" cy="25560"/>
              </p14:xfrm>
            </p:contentPart>
          </mc:Choice>
          <mc:Fallback xmlns="">
            <p:pic>
              <p:nvPicPr>
                <p:cNvPr id="72" name="Ink 71">
                  <a:extLst>
                    <a:ext uri="{FF2B5EF4-FFF2-40B4-BE49-F238E27FC236}">
                      <a16:creationId xmlns:a16="http://schemas.microsoft.com/office/drawing/2014/main" id="{095991A9-C7E3-4A76-A4B4-03664C696A4B}"/>
                    </a:ext>
                  </a:extLst>
                </p:cNvPr>
                <p:cNvPicPr/>
                <p:nvPr/>
              </p:nvPicPr>
              <p:blipFill>
                <a:blip r:embed="rId88"/>
                <a:stretch>
                  <a:fillRect/>
                </a:stretch>
              </p:blipFill>
              <p:spPr>
                <a:xfrm>
                  <a:off x="6004331" y="2339705"/>
                  <a:ext cx="1742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Ink 72">
                  <a:extLst>
                    <a:ext uri="{FF2B5EF4-FFF2-40B4-BE49-F238E27FC236}">
                      <a16:creationId xmlns:a16="http://schemas.microsoft.com/office/drawing/2014/main" id="{D1EC2B69-B52B-4A60-9B3D-CB80E18D91EE}"/>
                    </a:ext>
                  </a:extLst>
                </p14:cNvPr>
                <p14:cNvContentPartPr/>
                <p14:nvPr/>
              </p14:nvContentPartPr>
              <p14:xfrm>
                <a:off x="6219611" y="2230625"/>
                <a:ext cx="79200" cy="257760"/>
              </p14:xfrm>
            </p:contentPart>
          </mc:Choice>
          <mc:Fallback xmlns="">
            <p:pic>
              <p:nvPicPr>
                <p:cNvPr id="73" name="Ink 72">
                  <a:extLst>
                    <a:ext uri="{FF2B5EF4-FFF2-40B4-BE49-F238E27FC236}">
                      <a16:creationId xmlns:a16="http://schemas.microsoft.com/office/drawing/2014/main" id="{D1EC2B69-B52B-4A60-9B3D-CB80E18D91EE}"/>
                    </a:ext>
                  </a:extLst>
                </p:cNvPr>
                <p:cNvPicPr/>
                <p:nvPr/>
              </p:nvPicPr>
              <p:blipFill>
                <a:blip r:embed="rId90"/>
                <a:stretch>
                  <a:fillRect/>
                </a:stretch>
              </p:blipFill>
              <p:spPr>
                <a:xfrm>
                  <a:off x="6183971" y="2194625"/>
                  <a:ext cx="1508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Ink 76">
                  <a:extLst>
                    <a:ext uri="{FF2B5EF4-FFF2-40B4-BE49-F238E27FC236}">
                      <a16:creationId xmlns:a16="http://schemas.microsoft.com/office/drawing/2014/main" id="{066F800F-A3B2-449F-B80F-26932DE645D1}"/>
                    </a:ext>
                  </a:extLst>
                </p14:cNvPr>
                <p14:cNvContentPartPr/>
                <p14:nvPr/>
              </p14:nvContentPartPr>
              <p14:xfrm>
                <a:off x="6210611" y="2014265"/>
                <a:ext cx="106920" cy="441720"/>
              </p14:xfrm>
            </p:contentPart>
          </mc:Choice>
          <mc:Fallback xmlns="">
            <p:pic>
              <p:nvPicPr>
                <p:cNvPr id="77" name="Ink 76">
                  <a:extLst>
                    <a:ext uri="{FF2B5EF4-FFF2-40B4-BE49-F238E27FC236}">
                      <a16:creationId xmlns:a16="http://schemas.microsoft.com/office/drawing/2014/main" id="{066F800F-A3B2-449F-B80F-26932DE645D1}"/>
                    </a:ext>
                  </a:extLst>
                </p:cNvPr>
                <p:cNvPicPr/>
                <p:nvPr/>
              </p:nvPicPr>
              <p:blipFill>
                <a:blip r:embed="rId92"/>
                <a:stretch>
                  <a:fillRect/>
                </a:stretch>
              </p:blipFill>
              <p:spPr>
                <a:xfrm>
                  <a:off x="6174971" y="1978625"/>
                  <a:ext cx="1785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9" name="Ink 78">
                  <a:extLst>
                    <a:ext uri="{FF2B5EF4-FFF2-40B4-BE49-F238E27FC236}">
                      <a16:creationId xmlns:a16="http://schemas.microsoft.com/office/drawing/2014/main" id="{21A564C2-3116-48C8-9D89-3F0F943F12FE}"/>
                    </a:ext>
                  </a:extLst>
                </p14:cNvPr>
                <p14:cNvContentPartPr/>
                <p14:nvPr/>
              </p14:nvContentPartPr>
              <p14:xfrm>
                <a:off x="7622171" y="491465"/>
                <a:ext cx="164520" cy="100440"/>
              </p14:xfrm>
            </p:contentPart>
          </mc:Choice>
          <mc:Fallback xmlns="">
            <p:pic>
              <p:nvPicPr>
                <p:cNvPr id="79" name="Ink 78">
                  <a:extLst>
                    <a:ext uri="{FF2B5EF4-FFF2-40B4-BE49-F238E27FC236}">
                      <a16:creationId xmlns:a16="http://schemas.microsoft.com/office/drawing/2014/main" id="{21A564C2-3116-48C8-9D89-3F0F943F12FE}"/>
                    </a:ext>
                  </a:extLst>
                </p:cNvPr>
                <p:cNvPicPr/>
                <p:nvPr/>
              </p:nvPicPr>
              <p:blipFill>
                <a:blip r:embed="rId94"/>
                <a:stretch>
                  <a:fillRect/>
                </a:stretch>
              </p:blipFill>
              <p:spPr>
                <a:xfrm>
                  <a:off x="7586171" y="455825"/>
                  <a:ext cx="236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0" name="Ink 79">
                  <a:extLst>
                    <a:ext uri="{FF2B5EF4-FFF2-40B4-BE49-F238E27FC236}">
                      <a16:creationId xmlns:a16="http://schemas.microsoft.com/office/drawing/2014/main" id="{9EE3F90B-794C-41BA-9BA8-3E9DD733F073}"/>
                    </a:ext>
                  </a:extLst>
                </p14:cNvPr>
                <p14:cNvContentPartPr/>
                <p14:nvPr/>
              </p14:nvContentPartPr>
              <p14:xfrm>
                <a:off x="7721891" y="438545"/>
                <a:ext cx="47520" cy="223200"/>
              </p14:xfrm>
            </p:contentPart>
          </mc:Choice>
          <mc:Fallback xmlns="">
            <p:pic>
              <p:nvPicPr>
                <p:cNvPr id="80" name="Ink 79">
                  <a:extLst>
                    <a:ext uri="{FF2B5EF4-FFF2-40B4-BE49-F238E27FC236}">
                      <a16:creationId xmlns:a16="http://schemas.microsoft.com/office/drawing/2014/main" id="{9EE3F90B-794C-41BA-9BA8-3E9DD733F073}"/>
                    </a:ext>
                  </a:extLst>
                </p:cNvPr>
                <p:cNvPicPr/>
                <p:nvPr/>
              </p:nvPicPr>
              <p:blipFill>
                <a:blip r:embed="rId96"/>
                <a:stretch>
                  <a:fillRect/>
                </a:stretch>
              </p:blipFill>
              <p:spPr>
                <a:xfrm>
                  <a:off x="7686251" y="402545"/>
                  <a:ext cx="119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1" name="Ink 80">
                  <a:extLst>
                    <a:ext uri="{FF2B5EF4-FFF2-40B4-BE49-F238E27FC236}">
                      <a16:creationId xmlns:a16="http://schemas.microsoft.com/office/drawing/2014/main" id="{11D8046E-C98A-433E-9647-295B0F528E28}"/>
                    </a:ext>
                  </a:extLst>
                </p14:cNvPr>
                <p14:cNvContentPartPr/>
                <p14:nvPr/>
              </p14:nvContentPartPr>
              <p14:xfrm>
                <a:off x="7879211" y="518465"/>
                <a:ext cx="111600" cy="29520"/>
              </p14:xfrm>
            </p:contentPart>
          </mc:Choice>
          <mc:Fallback xmlns="">
            <p:pic>
              <p:nvPicPr>
                <p:cNvPr id="81" name="Ink 80">
                  <a:extLst>
                    <a:ext uri="{FF2B5EF4-FFF2-40B4-BE49-F238E27FC236}">
                      <a16:creationId xmlns:a16="http://schemas.microsoft.com/office/drawing/2014/main" id="{11D8046E-C98A-433E-9647-295B0F528E28}"/>
                    </a:ext>
                  </a:extLst>
                </p:cNvPr>
                <p:cNvPicPr/>
                <p:nvPr/>
              </p:nvPicPr>
              <p:blipFill>
                <a:blip r:embed="rId98"/>
                <a:stretch>
                  <a:fillRect/>
                </a:stretch>
              </p:blipFill>
              <p:spPr>
                <a:xfrm>
                  <a:off x="7843211" y="482465"/>
                  <a:ext cx="183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5570457F-6C23-49B0-B752-5BD242B82744}"/>
                    </a:ext>
                  </a:extLst>
                </p14:cNvPr>
                <p14:cNvContentPartPr/>
                <p14:nvPr/>
              </p14:nvContentPartPr>
              <p14:xfrm>
                <a:off x="8150291" y="273665"/>
                <a:ext cx="65880" cy="401040"/>
              </p14:xfrm>
            </p:contentPart>
          </mc:Choice>
          <mc:Fallback xmlns="">
            <p:pic>
              <p:nvPicPr>
                <p:cNvPr id="82" name="Ink 81">
                  <a:extLst>
                    <a:ext uri="{FF2B5EF4-FFF2-40B4-BE49-F238E27FC236}">
                      <a16:creationId xmlns:a16="http://schemas.microsoft.com/office/drawing/2014/main" id="{5570457F-6C23-49B0-B752-5BD242B82744}"/>
                    </a:ext>
                  </a:extLst>
                </p:cNvPr>
                <p:cNvPicPr/>
                <p:nvPr/>
              </p:nvPicPr>
              <p:blipFill>
                <a:blip r:embed="rId100"/>
                <a:stretch>
                  <a:fillRect/>
                </a:stretch>
              </p:blipFill>
              <p:spPr>
                <a:xfrm>
                  <a:off x="8114291" y="238025"/>
                  <a:ext cx="1375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4" name="Ink 83">
                  <a:extLst>
                    <a:ext uri="{FF2B5EF4-FFF2-40B4-BE49-F238E27FC236}">
                      <a16:creationId xmlns:a16="http://schemas.microsoft.com/office/drawing/2014/main" id="{05871001-2F89-429B-B695-B5F4BA642D19}"/>
                    </a:ext>
                  </a:extLst>
                </p14:cNvPr>
                <p14:cNvContentPartPr/>
                <p14:nvPr/>
              </p14:nvContentPartPr>
              <p14:xfrm>
                <a:off x="8727011" y="367985"/>
                <a:ext cx="160560" cy="317880"/>
              </p14:xfrm>
            </p:contentPart>
          </mc:Choice>
          <mc:Fallback xmlns="">
            <p:pic>
              <p:nvPicPr>
                <p:cNvPr id="84" name="Ink 83">
                  <a:extLst>
                    <a:ext uri="{FF2B5EF4-FFF2-40B4-BE49-F238E27FC236}">
                      <a16:creationId xmlns:a16="http://schemas.microsoft.com/office/drawing/2014/main" id="{05871001-2F89-429B-B695-B5F4BA642D19}"/>
                    </a:ext>
                  </a:extLst>
                </p:cNvPr>
                <p:cNvPicPr/>
                <p:nvPr/>
              </p:nvPicPr>
              <p:blipFill>
                <a:blip r:embed="rId102"/>
                <a:stretch>
                  <a:fillRect/>
                </a:stretch>
              </p:blipFill>
              <p:spPr>
                <a:xfrm>
                  <a:off x="8691371" y="331985"/>
                  <a:ext cx="2322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Ink 84">
                  <a:extLst>
                    <a:ext uri="{FF2B5EF4-FFF2-40B4-BE49-F238E27FC236}">
                      <a16:creationId xmlns:a16="http://schemas.microsoft.com/office/drawing/2014/main" id="{6CA352D9-E14A-4851-9409-31213CCBA777}"/>
                    </a:ext>
                  </a:extLst>
                </p14:cNvPr>
                <p14:cNvContentPartPr/>
                <p14:nvPr/>
              </p14:nvContentPartPr>
              <p14:xfrm>
                <a:off x="8968931" y="529625"/>
                <a:ext cx="107640" cy="6120"/>
              </p14:xfrm>
            </p:contentPart>
          </mc:Choice>
          <mc:Fallback xmlns="">
            <p:pic>
              <p:nvPicPr>
                <p:cNvPr id="85" name="Ink 84">
                  <a:extLst>
                    <a:ext uri="{FF2B5EF4-FFF2-40B4-BE49-F238E27FC236}">
                      <a16:creationId xmlns:a16="http://schemas.microsoft.com/office/drawing/2014/main" id="{6CA352D9-E14A-4851-9409-31213CCBA777}"/>
                    </a:ext>
                  </a:extLst>
                </p:cNvPr>
                <p:cNvPicPr/>
                <p:nvPr/>
              </p:nvPicPr>
              <p:blipFill>
                <a:blip r:embed="rId104"/>
                <a:stretch>
                  <a:fillRect/>
                </a:stretch>
              </p:blipFill>
              <p:spPr>
                <a:xfrm>
                  <a:off x="8933291" y="493625"/>
                  <a:ext cx="1792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C56275B4-B9EE-476F-A9B8-AFB3E9E6D829}"/>
                    </a:ext>
                  </a:extLst>
                </p14:cNvPr>
                <p14:cNvContentPartPr/>
                <p14:nvPr/>
              </p14:nvContentPartPr>
              <p14:xfrm>
                <a:off x="9193931" y="355385"/>
                <a:ext cx="112320" cy="338040"/>
              </p14:xfrm>
            </p:contentPart>
          </mc:Choice>
          <mc:Fallback xmlns="">
            <p:pic>
              <p:nvPicPr>
                <p:cNvPr id="87" name="Ink 86">
                  <a:extLst>
                    <a:ext uri="{FF2B5EF4-FFF2-40B4-BE49-F238E27FC236}">
                      <a16:creationId xmlns:a16="http://schemas.microsoft.com/office/drawing/2014/main" id="{C56275B4-B9EE-476F-A9B8-AFB3E9E6D829}"/>
                    </a:ext>
                  </a:extLst>
                </p:cNvPr>
                <p:cNvPicPr/>
                <p:nvPr/>
              </p:nvPicPr>
              <p:blipFill>
                <a:blip r:embed="rId106"/>
                <a:stretch>
                  <a:fillRect/>
                </a:stretch>
              </p:blipFill>
              <p:spPr>
                <a:xfrm>
                  <a:off x="9157931" y="319745"/>
                  <a:ext cx="18396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41586467-52CB-44CA-8519-25B3720E224E}"/>
                    </a:ext>
                  </a:extLst>
                </p14:cNvPr>
                <p14:cNvContentPartPr/>
                <p14:nvPr/>
              </p14:nvContentPartPr>
              <p14:xfrm>
                <a:off x="9344771" y="501905"/>
                <a:ext cx="91080" cy="93600"/>
              </p14:xfrm>
            </p:contentPart>
          </mc:Choice>
          <mc:Fallback xmlns="">
            <p:pic>
              <p:nvPicPr>
                <p:cNvPr id="88" name="Ink 87">
                  <a:extLst>
                    <a:ext uri="{FF2B5EF4-FFF2-40B4-BE49-F238E27FC236}">
                      <a16:creationId xmlns:a16="http://schemas.microsoft.com/office/drawing/2014/main" id="{41586467-52CB-44CA-8519-25B3720E224E}"/>
                    </a:ext>
                  </a:extLst>
                </p:cNvPr>
                <p:cNvPicPr/>
                <p:nvPr/>
              </p:nvPicPr>
              <p:blipFill>
                <a:blip r:embed="rId108"/>
                <a:stretch>
                  <a:fillRect/>
                </a:stretch>
              </p:blipFill>
              <p:spPr>
                <a:xfrm>
                  <a:off x="9309131" y="465905"/>
                  <a:ext cx="162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5" name="Ink 94">
                  <a:extLst>
                    <a:ext uri="{FF2B5EF4-FFF2-40B4-BE49-F238E27FC236}">
                      <a16:creationId xmlns:a16="http://schemas.microsoft.com/office/drawing/2014/main" id="{1605009B-9617-49AA-A8A1-F7519FBDC956}"/>
                    </a:ext>
                  </a:extLst>
                </p14:cNvPr>
                <p14:cNvContentPartPr/>
                <p14:nvPr/>
              </p14:nvContentPartPr>
              <p14:xfrm>
                <a:off x="7137147" y="902278"/>
                <a:ext cx="78480" cy="368280"/>
              </p14:xfrm>
            </p:contentPart>
          </mc:Choice>
          <mc:Fallback xmlns="">
            <p:pic>
              <p:nvPicPr>
                <p:cNvPr id="95" name="Ink 94">
                  <a:extLst>
                    <a:ext uri="{FF2B5EF4-FFF2-40B4-BE49-F238E27FC236}">
                      <a16:creationId xmlns:a16="http://schemas.microsoft.com/office/drawing/2014/main" id="{1605009B-9617-49AA-A8A1-F7519FBDC956}"/>
                    </a:ext>
                  </a:extLst>
                </p:cNvPr>
                <p:cNvPicPr/>
                <p:nvPr/>
              </p:nvPicPr>
              <p:blipFill>
                <a:blip r:embed="rId110"/>
                <a:stretch>
                  <a:fillRect/>
                </a:stretch>
              </p:blipFill>
              <p:spPr>
                <a:xfrm>
                  <a:off x="7101147" y="866638"/>
                  <a:ext cx="15012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6" name="Ink 95">
                  <a:extLst>
                    <a:ext uri="{FF2B5EF4-FFF2-40B4-BE49-F238E27FC236}">
                      <a16:creationId xmlns:a16="http://schemas.microsoft.com/office/drawing/2014/main" id="{F99E76EB-E8A0-4D2F-90DD-DD2AEAC51096}"/>
                    </a:ext>
                  </a:extLst>
                </p14:cNvPr>
                <p14:cNvContentPartPr/>
                <p14:nvPr/>
              </p14:nvContentPartPr>
              <p14:xfrm>
                <a:off x="7145067" y="995518"/>
                <a:ext cx="118800" cy="25200"/>
              </p14:xfrm>
            </p:contentPart>
          </mc:Choice>
          <mc:Fallback xmlns="">
            <p:pic>
              <p:nvPicPr>
                <p:cNvPr id="96" name="Ink 95">
                  <a:extLst>
                    <a:ext uri="{FF2B5EF4-FFF2-40B4-BE49-F238E27FC236}">
                      <a16:creationId xmlns:a16="http://schemas.microsoft.com/office/drawing/2014/main" id="{F99E76EB-E8A0-4D2F-90DD-DD2AEAC51096}"/>
                    </a:ext>
                  </a:extLst>
                </p:cNvPr>
                <p:cNvPicPr/>
                <p:nvPr/>
              </p:nvPicPr>
              <p:blipFill>
                <a:blip r:embed="rId112"/>
                <a:stretch>
                  <a:fillRect/>
                </a:stretch>
              </p:blipFill>
              <p:spPr>
                <a:xfrm>
                  <a:off x="7109427" y="959878"/>
                  <a:ext cx="190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7" name="Ink 96">
                  <a:extLst>
                    <a:ext uri="{FF2B5EF4-FFF2-40B4-BE49-F238E27FC236}">
                      <a16:creationId xmlns:a16="http://schemas.microsoft.com/office/drawing/2014/main" id="{B0D091A6-833B-4D5C-9696-A3137039320F}"/>
                    </a:ext>
                  </a:extLst>
                </p14:cNvPr>
                <p14:cNvContentPartPr/>
                <p14:nvPr/>
              </p14:nvContentPartPr>
              <p14:xfrm>
                <a:off x="8213907" y="1963918"/>
                <a:ext cx="55800" cy="298080"/>
              </p14:xfrm>
            </p:contentPart>
          </mc:Choice>
          <mc:Fallback xmlns="">
            <p:pic>
              <p:nvPicPr>
                <p:cNvPr id="97" name="Ink 96">
                  <a:extLst>
                    <a:ext uri="{FF2B5EF4-FFF2-40B4-BE49-F238E27FC236}">
                      <a16:creationId xmlns:a16="http://schemas.microsoft.com/office/drawing/2014/main" id="{B0D091A6-833B-4D5C-9696-A3137039320F}"/>
                    </a:ext>
                  </a:extLst>
                </p:cNvPr>
                <p:cNvPicPr/>
                <p:nvPr/>
              </p:nvPicPr>
              <p:blipFill>
                <a:blip r:embed="rId114"/>
                <a:stretch>
                  <a:fillRect/>
                </a:stretch>
              </p:blipFill>
              <p:spPr>
                <a:xfrm>
                  <a:off x="8177907" y="1927918"/>
                  <a:ext cx="127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8" name="Ink 97">
                  <a:extLst>
                    <a:ext uri="{FF2B5EF4-FFF2-40B4-BE49-F238E27FC236}">
                      <a16:creationId xmlns:a16="http://schemas.microsoft.com/office/drawing/2014/main" id="{809D3037-6F94-4D36-858A-6A5A6E001029}"/>
                    </a:ext>
                  </a:extLst>
                </p14:cNvPr>
                <p14:cNvContentPartPr/>
                <p14:nvPr/>
              </p14:nvContentPartPr>
              <p14:xfrm>
                <a:off x="8225427" y="2033038"/>
                <a:ext cx="100440" cy="10800"/>
              </p14:xfrm>
            </p:contentPart>
          </mc:Choice>
          <mc:Fallback xmlns="">
            <p:pic>
              <p:nvPicPr>
                <p:cNvPr id="98" name="Ink 97">
                  <a:extLst>
                    <a:ext uri="{FF2B5EF4-FFF2-40B4-BE49-F238E27FC236}">
                      <a16:creationId xmlns:a16="http://schemas.microsoft.com/office/drawing/2014/main" id="{809D3037-6F94-4D36-858A-6A5A6E001029}"/>
                    </a:ext>
                  </a:extLst>
                </p:cNvPr>
                <p:cNvPicPr/>
                <p:nvPr/>
              </p:nvPicPr>
              <p:blipFill>
                <a:blip r:embed="rId116"/>
                <a:stretch>
                  <a:fillRect/>
                </a:stretch>
              </p:blipFill>
              <p:spPr>
                <a:xfrm>
                  <a:off x="8189427" y="1997038"/>
                  <a:ext cx="172080" cy="82440"/>
                </a:xfrm>
                <a:prstGeom prst="rect">
                  <a:avLst/>
                </a:prstGeom>
              </p:spPr>
            </p:pic>
          </mc:Fallback>
        </mc:AlternateContent>
      </p:grpSp>
    </p:spTree>
    <p:extLst>
      <p:ext uri="{BB962C8B-B14F-4D97-AF65-F5344CB8AC3E}">
        <p14:creationId xmlns:p14="http://schemas.microsoft.com/office/powerpoint/2010/main" val="639084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74521E99-33BA-4FAA-BB3D-9792470C18F7}"/>
              </a:ext>
            </a:extLst>
          </p:cNvPr>
          <p:cNvPicPr>
            <a:picLocks noChangeAspect="1"/>
          </p:cNvPicPr>
          <p:nvPr/>
        </p:nvPicPr>
        <p:blipFill>
          <a:blip r:embed="rId2"/>
          <a:stretch>
            <a:fillRect/>
          </a:stretch>
        </p:blipFill>
        <p:spPr>
          <a:xfrm>
            <a:off x="559098" y="526783"/>
            <a:ext cx="5267364" cy="5048287"/>
          </a:xfrm>
          <a:prstGeom prst="rect">
            <a:avLst/>
          </a:prstGeom>
        </p:spPr>
      </p:pic>
      <p:pic>
        <p:nvPicPr>
          <p:cNvPr id="8" name="Picture 7">
            <a:extLst>
              <a:ext uri="{FF2B5EF4-FFF2-40B4-BE49-F238E27FC236}">
                <a16:creationId xmlns:a16="http://schemas.microsoft.com/office/drawing/2014/main" id="{B445F487-37FD-4CFA-AF50-B595E311B3D3}"/>
              </a:ext>
            </a:extLst>
          </p:cNvPr>
          <p:cNvPicPr>
            <a:picLocks noChangeAspect="1"/>
          </p:cNvPicPr>
          <p:nvPr/>
        </p:nvPicPr>
        <p:blipFill>
          <a:blip r:embed="rId3"/>
          <a:stretch>
            <a:fillRect/>
          </a:stretch>
        </p:blipFill>
        <p:spPr>
          <a:xfrm>
            <a:off x="6096000" y="526783"/>
            <a:ext cx="5272126" cy="5072100"/>
          </a:xfrm>
          <a:prstGeom prst="rect">
            <a:avLst/>
          </a:prstGeom>
        </p:spPr>
      </p:pic>
    </p:spTree>
    <p:extLst>
      <p:ext uri="{BB962C8B-B14F-4D97-AF65-F5344CB8AC3E}">
        <p14:creationId xmlns:p14="http://schemas.microsoft.com/office/powerpoint/2010/main" val="1966543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81D4320A-64FF-4D11-A32F-71A136831471}"/>
              </a:ext>
            </a:extLst>
          </p:cNvPr>
          <p:cNvPicPr>
            <a:picLocks noChangeAspect="1"/>
          </p:cNvPicPr>
          <p:nvPr/>
        </p:nvPicPr>
        <p:blipFill>
          <a:blip r:embed="rId2"/>
          <a:stretch>
            <a:fillRect/>
          </a:stretch>
        </p:blipFill>
        <p:spPr>
          <a:xfrm>
            <a:off x="976887" y="592173"/>
            <a:ext cx="5210213" cy="5129250"/>
          </a:xfrm>
          <a:prstGeom prst="rect">
            <a:avLst/>
          </a:prstGeom>
        </p:spPr>
      </p:pic>
      <p:pic>
        <p:nvPicPr>
          <p:cNvPr id="11" name="Picture 10">
            <a:extLst>
              <a:ext uri="{FF2B5EF4-FFF2-40B4-BE49-F238E27FC236}">
                <a16:creationId xmlns:a16="http://schemas.microsoft.com/office/drawing/2014/main" id="{F14C9730-2EEE-4771-BAEF-F43AD0C0DAD2}"/>
              </a:ext>
            </a:extLst>
          </p:cNvPr>
          <p:cNvPicPr>
            <a:picLocks noChangeAspect="1"/>
          </p:cNvPicPr>
          <p:nvPr/>
        </p:nvPicPr>
        <p:blipFill>
          <a:blip r:embed="rId3"/>
          <a:stretch>
            <a:fillRect/>
          </a:stretch>
        </p:blipFill>
        <p:spPr>
          <a:xfrm>
            <a:off x="6558419" y="639798"/>
            <a:ext cx="5224501" cy="5081625"/>
          </a:xfrm>
          <a:prstGeom prst="rect">
            <a:avLst/>
          </a:prstGeom>
        </p:spPr>
      </p:pic>
    </p:spTree>
    <p:extLst>
      <p:ext uri="{BB962C8B-B14F-4D97-AF65-F5344CB8AC3E}">
        <p14:creationId xmlns:p14="http://schemas.microsoft.com/office/powerpoint/2010/main" val="1725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831827C9-6F45-43A9-9CF5-B9DA13E925D5}"/>
              </a:ext>
            </a:extLst>
          </p:cNvPr>
          <p:cNvPicPr>
            <a:picLocks noChangeAspect="1"/>
          </p:cNvPicPr>
          <p:nvPr/>
        </p:nvPicPr>
        <p:blipFill>
          <a:blip r:embed="rId2"/>
          <a:stretch>
            <a:fillRect/>
          </a:stretch>
        </p:blipFill>
        <p:spPr>
          <a:xfrm>
            <a:off x="796271" y="614977"/>
            <a:ext cx="5181638" cy="4972086"/>
          </a:xfrm>
          <a:prstGeom prst="rect">
            <a:avLst/>
          </a:prstGeom>
        </p:spPr>
      </p:pic>
      <p:pic>
        <p:nvPicPr>
          <p:cNvPr id="4" name="Picture 3">
            <a:extLst>
              <a:ext uri="{FF2B5EF4-FFF2-40B4-BE49-F238E27FC236}">
                <a16:creationId xmlns:a16="http://schemas.microsoft.com/office/drawing/2014/main" id="{D3563AD0-584A-4F86-98BD-12E6772CA4CC}"/>
              </a:ext>
            </a:extLst>
          </p:cNvPr>
          <p:cNvPicPr>
            <a:picLocks noChangeAspect="1"/>
          </p:cNvPicPr>
          <p:nvPr/>
        </p:nvPicPr>
        <p:blipFill>
          <a:blip r:embed="rId3"/>
          <a:stretch>
            <a:fillRect/>
          </a:stretch>
        </p:blipFill>
        <p:spPr>
          <a:xfrm>
            <a:off x="6445134" y="3341255"/>
            <a:ext cx="5343564" cy="2871808"/>
          </a:xfrm>
          <a:prstGeom prst="rect">
            <a:avLst/>
          </a:prstGeom>
        </p:spPr>
      </p:pic>
      <p:pic>
        <p:nvPicPr>
          <p:cNvPr id="7" name="Picture 6">
            <a:extLst>
              <a:ext uri="{FF2B5EF4-FFF2-40B4-BE49-F238E27FC236}">
                <a16:creationId xmlns:a16="http://schemas.microsoft.com/office/drawing/2014/main" id="{7B74CC3D-99DF-4ADC-ACA4-54C82D0722E9}"/>
              </a:ext>
            </a:extLst>
          </p:cNvPr>
          <p:cNvPicPr>
            <a:picLocks noChangeAspect="1"/>
          </p:cNvPicPr>
          <p:nvPr/>
        </p:nvPicPr>
        <p:blipFill>
          <a:blip r:embed="rId4"/>
          <a:stretch>
            <a:fillRect/>
          </a:stretch>
        </p:blipFill>
        <p:spPr>
          <a:xfrm>
            <a:off x="6301815" y="77883"/>
            <a:ext cx="5343564" cy="2838471"/>
          </a:xfrm>
          <a:prstGeom prst="rect">
            <a:avLst/>
          </a:prstGeom>
        </p:spPr>
      </p:pic>
    </p:spTree>
    <p:extLst>
      <p:ext uri="{BB962C8B-B14F-4D97-AF65-F5344CB8AC3E}">
        <p14:creationId xmlns:p14="http://schemas.microsoft.com/office/powerpoint/2010/main" val="721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54274-39AE-479B-98A4-DEA0365653CE}"/>
              </a:ext>
            </a:extLst>
          </p:cNvPr>
          <p:cNvPicPr>
            <a:picLocks noChangeAspect="1"/>
          </p:cNvPicPr>
          <p:nvPr/>
        </p:nvPicPr>
        <p:blipFill>
          <a:blip r:embed="rId2"/>
          <a:stretch>
            <a:fillRect/>
          </a:stretch>
        </p:blipFill>
        <p:spPr>
          <a:xfrm>
            <a:off x="284287" y="595081"/>
            <a:ext cx="5681704" cy="520068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4E99DC-203E-42CD-9BE2-2B03C1333BE6}"/>
                  </a:ext>
                </a:extLst>
              </p14:cNvPr>
              <p14:cNvContentPartPr/>
              <p14:nvPr/>
            </p14:nvContentPartPr>
            <p14:xfrm>
              <a:off x="6603731" y="1149905"/>
              <a:ext cx="3526560" cy="4141440"/>
            </p14:xfrm>
          </p:contentPart>
        </mc:Choice>
        <mc:Fallback xmlns="">
          <p:pic>
            <p:nvPicPr>
              <p:cNvPr id="4" name="Ink 3">
                <a:extLst>
                  <a:ext uri="{FF2B5EF4-FFF2-40B4-BE49-F238E27FC236}">
                    <a16:creationId xmlns:a16="http://schemas.microsoft.com/office/drawing/2014/main" id="{CE4E99DC-203E-42CD-9BE2-2B03C1333BE6}"/>
                  </a:ext>
                </a:extLst>
              </p:cNvPr>
              <p:cNvPicPr/>
              <p:nvPr/>
            </p:nvPicPr>
            <p:blipFill>
              <a:blip r:embed="rId4"/>
              <a:stretch>
                <a:fillRect/>
              </a:stretch>
            </p:blipFill>
            <p:spPr>
              <a:xfrm>
                <a:off x="6567731" y="1113905"/>
                <a:ext cx="3598200" cy="4213080"/>
              </a:xfrm>
              <a:prstGeom prst="rect">
                <a:avLst/>
              </a:prstGeom>
            </p:spPr>
          </p:pic>
        </mc:Fallback>
      </mc:AlternateContent>
      <p:grpSp>
        <p:nvGrpSpPr>
          <p:cNvPr id="118" name="Group 117">
            <a:extLst>
              <a:ext uri="{FF2B5EF4-FFF2-40B4-BE49-F238E27FC236}">
                <a16:creationId xmlns:a16="http://schemas.microsoft.com/office/drawing/2014/main" id="{28464160-E9B4-487A-B549-5D2DF32DF554}"/>
              </a:ext>
            </a:extLst>
          </p:cNvPr>
          <p:cNvGrpSpPr/>
          <p:nvPr/>
        </p:nvGrpSpPr>
        <p:grpSpPr>
          <a:xfrm>
            <a:off x="5980931" y="89345"/>
            <a:ext cx="4915440" cy="5179680"/>
            <a:chOff x="5980931" y="89345"/>
            <a:chExt cx="4915440" cy="517968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52B6C5E-E8EF-4A0F-BBA0-E4C17891787B}"/>
                    </a:ext>
                  </a:extLst>
                </p14:cNvPr>
                <p14:cNvContentPartPr/>
                <p14:nvPr/>
              </p14:nvContentPartPr>
              <p14:xfrm>
                <a:off x="6632891" y="1087625"/>
                <a:ext cx="4263480" cy="4181400"/>
              </p14:xfrm>
            </p:contentPart>
          </mc:Choice>
          <mc:Fallback xmlns="">
            <p:pic>
              <p:nvPicPr>
                <p:cNvPr id="6" name="Ink 5">
                  <a:extLst>
                    <a:ext uri="{FF2B5EF4-FFF2-40B4-BE49-F238E27FC236}">
                      <a16:creationId xmlns:a16="http://schemas.microsoft.com/office/drawing/2014/main" id="{E52B6C5E-E8EF-4A0F-BBA0-E4C17891787B}"/>
                    </a:ext>
                  </a:extLst>
                </p:cNvPr>
                <p:cNvPicPr/>
                <p:nvPr/>
              </p:nvPicPr>
              <p:blipFill>
                <a:blip r:embed="rId6"/>
                <a:stretch>
                  <a:fillRect/>
                </a:stretch>
              </p:blipFill>
              <p:spPr>
                <a:xfrm>
                  <a:off x="6596891" y="1051985"/>
                  <a:ext cx="4335120" cy="425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87EE526-8E1B-44FF-81B3-79C4265CE4D9}"/>
                    </a:ext>
                  </a:extLst>
                </p14:cNvPr>
                <p14:cNvContentPartPr/>
                <p14:nvPr/>
              </p14:nvContentPartPr>
              <p14:xfrm>
                <a:off x="8067491" y="1113545"/>
                <a:ext cx="95400" cy="1779480"/>
              </p14:xfrm>
            </p:contentPart>
          </mc:Choice>
          <mc:Fallback xmlns="">
            <p:pic>
              <p:nvPicPr>
                <p:cNvPr id="7" name="Ink 6">
                  <a:extLst>
                    <a:ext uri="{FF2B5EF4-FFF2-40B4-BE49-F238E27FC236}">
                      <a16:creationId xmlns:a16="http://schemas.microsoft.com/office/drawing/2014/main" id="{E87EE526-8E1B-44FF-81B3-79C4265CE4D9}"/>
                    </a:ext>
                  </a:extLst>
                </p:cNvPr>
                <p:cNvPicPr/>
                <p:nvPr/>
              </p:nvPicPr>
              <p:blipFill>
                <a:blip r:embed="rId8"/>
                <a:stretch>
                  <a:fillRect/>
                </a:stretch>
              </p:blipFill>
              <p:spPr>
                <a:xfrm>
                  <a:off x="8031491" y="1077905"/>
                  <a:ext cx="167040" cy="185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C94BF85E-6BD0-4752-B51C-F271A69B6183}"/>
                    </a:ext>
                  </a:extLst>
                </p14:cNvPr>
                <p14:cNvContentPartPr/>
                <p14:nvPr/>
              </p14:nvContentPartPr>
              <p14:xfrm>
                <a:off x="6603731" y="2702585"/>
                <a:ext cx="1616400" cy="201600"/>
              </p14:xfrm>
            </p:contentPart>
          </mc:Choice>
          <mc:Fallback xmlns="">
            <p:pic>
              <p:nvPicPr>
                <p:cNvPr id="8" name="Ink 7">
                  <a:extLst>
                    <a:ext uri="{FF2B5EF4-FFF2-40B4-BE49-F238E27FC236}">
                      <a16:creationId xmlns:a16="http://schemas.microsoft.com/office/drawing/2014/main" id="{C94BF85E-6BD0-4752-B51C-F271A69B6183}"/>
                    </a:ext>
                  </a:extLst>
                </p:cNvPr>
                <p:cNvPicPr/>
                <p:nvPr/>
              </p:nvPicPr>
              <p:blipFill>
                <a:blip r:embed="rId10"/>
                <a:stretch>
                  <a:fillRect/>
                </a:stretch>
              </p:blipFill>
              <p:spPr>
                <a:xfrm>
                  <a:off x="6568091" y="2666945"/>
                  <a:ext cx="16880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60435E6-772C-4E60-9BFF-830D3476F999}"/>
                    </a:ext>
                  </a:extLst>
                </p14:cNvPr>
                <p14:cNvContentPartPr/>
                <p14:nvPr/>
              </p14:nvContentPartPr>
              <p14:xfrm>
                <a:off x="6848171" y="573905"/>
                <a:ext cx="9720" cy="266400"/>
              </p14:xfrm>
            </p:contentPart>
          </mc:Choice>
          <mc:Fallback xmlns="">
            <p:pic>
              <p:nvPicPr>
                <p:cNvPr id="11" name="Ink 10">
                  <a:extLst>
                    <a:ext uri="{FF2B5EF4-FFF2-40B4-BE49-F238E27FC236}">
                      <a16:creationId xmlns:a16="http://schemas.microsoft.com/office/drawing/2014/main" id="{260435E6-772C-4E60-9BFF-830D3476F999}"/>
                    </a:ext>
                  </a:extLst>
                </p:cNvPr>
                <p:cNvPicPr/>
                <p:nvPr/>
              </p:nvPicPr>
              <p:blipFill>
                <a:blip r:embed="rId12"/>
                <a:stretch>
                  <a:fillRect/>
                </a:stretch>
              </p:blipFill>
              <p:spPr>
                <a:xfrm>
                  <a:off x="6812171" y="538265"/>
                  <a:ext cx="813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E334A478-4773-4897-A369-BCC44F6453D8}"/>
                    </a:ext>
                  </a:extLst>
                </p14:cNvPr>
                <p14:cNvContentPartPr/>
                <p14:nvPr/>
              </p14:nvContentPartPr>
              <p14:xfrm>
                <a:off x="6974891" y="716105"/>
                <a:ext cx="164520" cy="13320"/>
              </p14:xfrm>
            </p:contentPart>
          </mc:Choice>
          <mc:Fallback xmlns="">
            <p:pic>
              <p:nvPicPr>
                <p:cNvPr id="12" name="Ink 11">
                  <a:extLst>
                    <a:ext uri="{FF2B5EF4-FFF2-40B4-BE49-F238E27FC236}">
                      <a16:creationId xmlns:a16="http://schemas.microsoft.com/office/drawing/2014/main" id="{E334A478-4773-4897-A369-BCC44F6453D8}"/>
                    </a:ext>
                  </a:extLst>
                </p:cNvPr>
                <p:cNvPicPr/>
                <p:nvPr/>
              </p:nvPicPr>
              <p:blipFill>
                <a:blip r:embed="rId14"/>
                <a:stretch>
                  <a:fillRect/>
                </a:stretch>
              </p:blipFill>
              <p:spPr>
                <a:xfrm>
                  <a:off x="6939251" y="680465"/>
                  <a:ext cx="236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E7C774EE-C009-44BE-98A8-0C11BE79B11E}"/>
                    </a:ext>
                  </a:extLst>
                </p14:cNvPr>
                <p14:cNvContentPartPr/>
                <p14:nvPr/>
              </p14:nvContentPartPr>
              <p14:xfrm>
                <a:off x="7262531" y="542585"/>
                <a:ext cx="167400" cy="158760"/>
              </p14:xfrm>
            </p:contentPart>
          </mc:Choice>
          <mc:Fallback xmlns="">
            <p:pic>
              <p:nvPicPr>
                <p:cNvPr id="13" name="Ink 12">
                  <a:extLst>
                    <a:ext uri="{FF2B5EF4-FFF2-40B4-BE49-F238E27FC236}">
                      <a16:creationId xmlns:a16="http://schemas.microsoft.com/office/drawing/2014/main" id="{E7C774EE-C009-44BE-98A8-0C11BE79B11E}"/>
                    </a:ext>
                  </a:extLst>
                </p:cNvPr>
                <p:cNvPicPr/>
                <p:nvPr/>
              </p:nvPicPr>
              <p:blipFill>
                <a:blip r:embed="rId16"/>
                <a:stretch>
                  <a:fillRect/>
                </a:stretch>
              </p:blipFill>
              <p:spPr>
                <a:xfrm>
                  <a:off x="7226531" y="506585"/>
                  <a:ext cx="239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057DE703-8F9C-4BF6-AA6F-C2E655E20293}"/>
                    </a:ext>
                  </a:extLst>
                </p14:cNvPr>
                <p14:cNvContentPartPr/>
                <p14:nvPr/>
              </p14:nvContentPartPr>
              <p14:xfrm>
                <a:off x="7410131" y="536465"/>
                <a:ext cx="35280" cy="244800"/>
              </p14:xfrm>
            </p:contentPart>
          </mc:Choice>
          <mc:Fallback xmlns="">
            <p:pic>
              <p:nvPicPr>
                <p:cNvPr id="18" name="Ink 17">
                  <a:extLst>
                    <a:ext uri="{FF2B5EF4-FFF2-40B4-BE49-F238E27FC236}">
                      <a16:creationId xmlns:a16="http://schemas.microsoft.com/office/drawing/2014/main" id="{057DE703-8F9C-4BF6-AA6F-C2E655E20293}"/>
                    </a:ext>
                  </a:extLst>
                </p:cNvPr>
                <p:cNvPicPr/>
                <p:nvPr/>
              </p:nvPicPr>
              <p:blipFill>
                <a:blip r:embed="rId18"/>
                <a:stretch>
                  <a:fillRect/>
                </a:stretch>
              </p:blipFill>
              <p:spPr>
                <a:xfrm>
                  <a:off x="7374491" y="500825"/>
                  <a:ext cx="1069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89FB5754-67A4-43DF-91E4-713BB50BF969}"/>
                    </a:ext>
                  </a:extLst>
                </p14:cNvPr>
                <p14:cNvContentPartPr/>
                <p14:nvPr/>
              </p14:nvContentPartPr>
              <p14:xfrm>
                <a:off x="6030251" y="1514945"/>
                <a:ext cx="48240" cy="366120"/>
              </p14:xfrm>
            </p:contentPart>
          </mc:Choice>
          <mc:Fallback xmlns="">
            <p:pic>
              <p:nvPicPr>
                <p:cNvPr id="27" name="Ink 26">
                  <a:extLst>
                    <a:ext uri="{FF2B5EF4-FFF2-40B4-BE49-F238E27FC236}">
                      <a16:creationId xmlns:a16="http://schemas.microsoft.com/office/drawing/2014/main" id="{89FB5754-67A4-43DF-91E4-713BB50BF969}"/>
                    </a:ext>
                  </a:extLst>
                </p:cNvPr>
                <p:cNvPicPr/>
                <p:nvPr/>
              </p:nvPicPr>
              <p:blipFill>
                <a:blip r:embed="rId20"/>
                <a:stretch>
                  <a:fillRect/>
                </a:stretch>
              </p:blipFill>
              <p:spPr>
                <a:xfrm>
                  <a:off x="5994251" y="1479305"/>
                  <a:ext cx="11988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A2048D52-B015-4B2E-981D-04D4E546C157}"/>
                    </a:ext>
                  </a:extLst>
                </p14:cNvPr>
                <p14:cNvContentPartPr/>
                <p14:nvPr/>
              </p14:nvContentPartPr>
              <p14:xfrm>
                <a:off x="6159491" y="1746785"/>
                <a:ext cx="112320" cy="15480"/>
              </p14:xfrm>
            </p:contentPart>
          </mc:Choice>
          <mc:Fallback xmlns="">
            <p:pic>
              <p:nvPicPr>
                <p:cNvPr id="30" name="Ink 29">
                  <a:extLst>
                    <a:ext uri="{FF2B5EF4-FFF2-40B4-BE49-F238E27FC236}">
                      <a16:creationId xmlns:a16="http://schemas.microsoft.com/office/drawing/2014/main" id="{A2048D52-B015-4B2E-981D-04D4E546C157}"/>
                    </a:ext>
                  </a:extLst>
                </p:cNvPr>
                <p:cNvPicPr/>
                <p:nvPr/>
              </p:nvPicPr>
              <p:blipFill>
                <a:blip r:embed="rId22"/>
                <a:stretch>
                  <a:fillRect/>
                </a:stretch>
              </p:blipFill>
              <p:spPr>
                <a:xfrm>
                  <a:off x="6123851" y="1711145"/>
                  <a:ext cx="183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92EC3A7F-4D97-4396-AA58-8A1B8AAF859F}"/>
                    </a:ext>
                  </a:extLst>
                </p14:cNvPr>
                <p14:cNvContentPartPr/>
                <p14:nvPr/>
              </p14:nvContentPartPr>
              <p14:xfrm>
                <a:off x="6328331" y="1533305"/>
                <a:ext cx="139680" cy="325800"/>
              </p14:xfrm>
            </p:contentPart>
          </mc:Choice>
          <mc:Fallback xmlns="">
            <p:pic>
              <p:nvPicPr>
                <p:cNvPr id="31" name="Ink 30">
                  <a:extLst>
                    <a:ext uri="{FF2B5EF4-FFF2-40B4-BE49-F238E27FC236}">
                      <a16:creationId xmlns:a16="http://schemas.microsoft.com/office/drawing/2014/main" id="{92EC3A7F-4D97-4396-AA58-8A1B8AAF859F}"/>
                    </a:ext>
                  </a:extLst>
                </p:cNvPr>
                <p:cNvPicPr/>
                <p:nvPr/>
              </p:nvPicPr>
              <p:blipFill>
                <a:blip r:embed="rId24"/>
                <a:stretch>
                  <a:fillRect/>
                </a:stretch>
              </p:blipFill>
              <p:spPr>
                <a:xfrm>
                  <a:off x="6292691" y="1497305"/>
                  <a:ext cx="2113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6A95B0E5-134E-4C74-89C1-3247909B5BEC}"/>
                    </a:ext>
                  </a:extLst>
                </p14:cNvPr>
                <p14:cNvContentPartPr/>
                <p14:nvPr/>
              </p14:nvContentPartPr>
              <p14:xfrm>
                <a:off x="6868691" y="1553465"/>
                <a:ext cx="149040" cy="249840"/>
              </p14:xfrm>
            </p:contentPart>
          </mc:Choice>
          <mc:Fallback xmlns="">
            <p:pic>
              <p:nvPicPr>
                <p:cNvPr id="53" name="Ink 52">
                  <a:extLst>
                    <a:ext uri="{FF2B5EF4-FFF2-40B4-BE49-F238E27FC236}">
                      <a16:creationId xmlns:a16="http://schemas.microsoft.com/office/drawing/2014/main" id="{6A95B0E5-134E-4C74-89C1-3247909B5BEC}"/>
                    </a:ext>
                  </a:extLst>
                </p:cNvPr>
                <p:cNvPicPr/>
                <p:nvPr/>
              </p:nvPicPr>
              <p:blipFill>
                <a:blip r:embed="rId26"/>
                <a:stretch>
                  <a:fillRect/>
                </a:stretch>
              </p:blipFill>
              <p:spPr>
                <a:xfrm>
                  <a:off x="6833051" y="1517465"/>
                  <a:ext cx="2206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 name="Ink 53">
                  <a:extLst>
                    <a:ext uri="{FF2B5EF4-FFF2-40B4-BE49-F238E27FC236}">
                      <a16:creationId xmlns:a16="http://schemas.microsoft.com/office/drawing/2014/main" id="{44CEB149-99DD-4556-98AF-14D5ED381AE5}"/>
                    </a:ext>
                  </a:extLst>
                </p14:cNvPr>
                <p14:cNvContentPartPr/>
                <p14:nvPr/>
              </p14:nvContentPartPr>
              <p14:xfrm>
                <a:off x="6919451" y="1652105"/>
                <a:ext cx="11520" cy="321840"/>
              </p14:xfrm>
            </p:contentPart>
          </mc:Choice>
          <mc:Fallback xmlns="">
            <p:pic>
              <p:nvPicPr>
                <p:cNvPr id="54" name="Ink 53">
                  <a:extLst>
                    <a:ext uri="{FF2B5EF4-FFF2-40B4-BE49-F238E27FC236}">
                      <a16:creationId xmlns:a16="http://schemas.microsoft.com/office/drawing/2014/main" id="{44CEB149-99DD-4556-98AF-14D5ED381AE5}"/>
                    </a:ext>
                  </a:extLst>
                </p:cNvPr>
                <p:cNvPicPr/>
                <p:nvPr/>
              </p:nvPicPr>
              <p:blipFill>
                <a:blip r:embed="rId28"/>
                <a:stretch>
                  <a:fillRect/>
                </a:stretch>
              </p:blipFill>
              <p:spPr>
                <a:xfrm>
                  <a:off x="6883451" y="1616465"/>
                  <a:ext cx="831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a:extLst>
                    <a:ext uri="{FF2B5EF4-FFF2-40B4-BE49-F238E27FC236}">
                      <a16:creationId xmlns:a16="http://schemas.microsoft.com/office/drawing/2014/main" id="{3D2DF570-855E-42C3-A0C8-819BCB453200}"/>
                    </a:ext>
                  </a:extLst>
                </p14:cNvPr>
                <p14:cNvContentPartPr/>
                <p14:nvPr/>
              </p14:nvContentPartPr>
              <p14:xfrm>
                <a:off x="7143731" y="1704305"/>
                <a:ext cx="76320" cy="3240"/>
              </p14:xfrm>
            </p:contentPart>
          </mc:Choice>
          <mc:Fallback xmlns="">
            <p:pic>
              <p:nvPicPr>
                <p:cNvPr id="55" name="Ink 54">
                  <a:extLst>
                    <a:ext uri="{FF2B5EF4-FFF2-40B4-BE49-F238E27FC236}">
                      <a16:creationId xmlns:a16="http://schemas.microsoft.com/office/drawing/2014/main" id="{3D2DF570-855E-42C3-A0C8-819BCB453200}"/>
                    </a:ext>
                  </a:extLst>
                </p:cNvPr>
                <p:cNvPicPr/>
                <p:nvPr/>
              </p:nvPicPr>
              <p:blipFill>
                <a:blip r:embed="rId30"/>
                <a:stretch>
                  <a:fillRect/>
                </a:stretch>
              </p:blipFill>
              <p:spPr>
                <a:xfrm>
                  <a:off x="7107731" y="1668305"/>
                  <a:ext cx="147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6" name="Ink 55">
                  <a:extLst>
                    <a:ext uri="{FF2B5EF4-FFF2-40B4-BE49-F238E27FC236}">
                      <a16:creationId xmlns:a16="http://schemas.microsoft.com/office/drawing/2014/main" id="{B5F3AE6C-08AD-42B5-90FB-230F0CE885E1}"/>
                    </a:ext>
                  </a:extLst>
                </p14:cNvPr>
                <p14:cNvContentPartPr/>
                <p14:nvPr/>
              </p14:nvContentPartPr>
              <p14:xfrm>
                <a:off x="7132571" y="1805825"/>
                <a:ext cx="104760" cy="18360"/>
              </p14:xfrm>
            </p:contentPart>
          </mc:Choice>
          <mc:Fallback xmlns="">
            <p:pic>
              <p:nvPicPr>
                <p:cNvPr id="56" name="Ink 55">
                  <a:extLst>
                    <a:ext uri="{FF2B5EF4-FFF2-40B4-BE49-F238E27FC236}">
                      <a16:creationId xmlns:a16="http://schemas.microsoft.com/office/drawing/2014/main" id="{B5F3AE6C-08AD-42B5-90FB-230F0CE885E1}"/>
                    </a:ext>
                  </a:extLst>
                </p:cNvPr>
                <p:cNvPicPr/>
                <p:nvPr/>
              </p:nvPicPr>
              <p:blipFill>
                <a:blip r:embed="rId32"/>
                <a:stretch>
                  <a:fillRect/>
                </a:stretch>
              </p:blipFill>
              <p:spPr>
                <a:xfrm>
                  <a:off x="7096571" y="1769825"/>
                  <a:ext cx="176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7" name="Ink 56">
                  <a:extLst>
                    <a:ext uri="{FF2B5EF4-FFF2-40B4-BE49-F238E27FC236}">
                      <a16:creationId xmlns:a16="http://schemas.microsoft.com/office/drawing/2014/main" id="{9506F0BF-B3C2-425B-9897-BEFD4BE0B3A2}"/>
                    </a:ext>
                  </a:extLst>
                </p14:cNvPr>
                <p14:cNvContentPartPr/>
                <p14:nvPr/>
              </p14:nvContentPartPr>
              <p14:xfrm>
                <a:off x="7361891" y="1731305"/>
                <a:ext cx="88560" cy="131040"/>
              </p14:xfrm>
            </p:contentPart>
          </mc:Choice>
          <mc:Fallback xmlns="">
            <p:pic>
              <p:nvPicPr>
                <p:cNvPr id="57" name="Ink 56">
                  <a:extLst>
                    <a:ext uri="{FF2B5EF4-FFF2-40B4-BE49-F238E27FC236}">
                      <a16:creationId xmlns:a16="http://schemas.microsoft.com/office/drawing/2014/main" id="{9506F0BF-B3C2-425B-9897-BEFD4BE0B3A2}"/>
                    </a:ext>
                  </a:extLst>
                </p:cNvPr>
                <p:cNvPicPr/>
                <p:nvPr/>
              </p:nvPicPr>
              <p:blipFill>
                <a:blip r:embed="rId34"/>
                <a:stretch>
                  <a:fillRect/>
                </a:stretch>
              </p:blipFill>
              <p:spPr>
                <a:xfrm>
                  <a:off x="7326251" y="1695665"/>
                  <a:ext cx="160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F09D6AD-EED2-42FB-99EF-86FF5AC9B139}"/>
                    </a:ext>
                  </a:extLst>
                </p14:cNvPr>
                <p14:cNvContentPartPr/>
                <p14:nvPr/>
              </p14:nvContentPartPr>
              <p14:xfrm>
                <a:off x="7522811" y="1843625"/>
                <a:ext cx="14400" cy="21240"/>
              </p14:xfrm>
            </p:contentPart>
          </mc:Choice>
          <mc:Fallback xmlns="">
            <p:pic>
              <p:nvPicPr>
                <p:cNvPr id="58" name="Ink 57">
                  <a:extLst>
                    <a:ext uri="{FF2B5EF4-FFF2-40B4-BE49-F238E27FC236}">
                      <a16:creationId xmlns:a16="http://schemas.microsoft.com/office/drawing/2014/main" id="{1F09D6AD-EED2-42FB-99EF-86FF5AC9B139}"/>
                    </a:ext>
                  </a:extLst>
                </p:cNvPr>
                <p:cNvPicPr/>
                <p:nvPr/>
              </p:nvPicPr>
              <p:blipFill>
                <a:blip r:embed="rId36"/>
                <a:stretch>
                  <a:fillRect/>
                </a:stretch>
              </p:blipFill>
              <p:spPr>
                <a:xfrm>
                  <a:off x="7487171" y="1807985"/>
                  <a:ext cx="86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06B937E2-16DA-406B-B13E-A694FBA552A1}"/>
                    </a:ext>
                  </a:extLst>
                </p14:cNvPr>
                <p14:cNvContentPartPr/>
                <p14:nvPr/>
              </p14:nvContentPartPr>
              <p14:xfrm>
                <a:off x="7633331" y="1669385"/>
                <a:ext cx="90000" cy="297000"/>
              </p14:xfrm>
            </p:contentPart>
          </mc:Choice>
          <mc:Fallback xmlns="">
            <p:pic>
              <p:nvPicPr>
                <p:cNvPr id="59" name="Ink 58">
                  <a:extLst>
                    <a:ext uri="{FF2B5EF4-FFF2-40B4-BE49-F238E27FC236}">
                      <a16:creationId xmlns:a16="http://schemas.microsoft.com/office/drawing/2014/main" id="{06B937E2-16DA-406B-B13E-A694FBA552A1}"/>
                    </a:ext>
                  </a:extLst>
                </p:cNvPr>
                <p:cNvPicPr/>
                <p:nvPr/>
              </p:nvPicPr>
              <p:blipFill>
                <a:blip r:embed="rId38"/>
                <a:stretch>
                  <a:fillRect/>
                </a:stretch>
              </p:blipFill>
              <p:spPr>
                <a:xfrm>
                  <a:off x="7597331" y="1633385"/>
                  <a:ext cx="1616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A1C1964D-C739-4510-8315-A746725038FC}"/>
                    </a:ext>
                  </a:extLst>
                </p14:cNvPr>
                <p14:cNvContentPartPr/>
                <p14:nvPr/>
              </p14:nvContentPartPr>
              <p14:xfrm>
                <a:off x="7648811" y="1626185"/>
                <a:ext cx="98280" cy="38160"/>
              </p14:xfrm>
            </p:contentPart>
          </mc:Choice>
          <mc:Fallback xmlns="">
            <p:pic>
              <p:nvPicPr>
                <p:cNvPr id="60" name="Ink 59">
                  <a:extLst>
                    <a:ext uri="{FF2B5EF4-FFF2-40B4-BE49-F238E27FC236}">
                      <a16:creationId xmlns:a16="http://schemas.microsoft.com/office/drawing/2014/main" id="{A1C1964D-C739-4510-8315-A746725038FC}"/>
                    </a:ext>
                  </a:extLst>
                </p:cNvPr>
                <p:cNvPicPr/>
                <p:nvPr/>
              </p:nvPicPr>
              <p:blipFill>
                <a:blip r:embed="rId40"/>
                <a:stretch>
                  <a:fillRect/>
                </a:stretch>
              </p:blipFill>
              <p:spPr>
                <a:xfrm>
                  <a:off x="7613171" y="1590185"/>
                  <a:ext cx="169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B393936C-21CA-4880-96EF-49F37D513811}"/>
                    </a:ext>
                  </a:extLst>
                </p14:cNvPr>
                <p14:cNvContentPartPr/>
                <p14:nvPr/>
              </p14:nvContentPartPr>
              <p14:xfrm>
                <a:off x="8160731" y="2696825"/>
                <a:ext cx="941760" cy="1018440"/>
              </p14:xfrm>
            </p:contentPart>
          </mc:Choice>
          <mc:Fallback xmlns="">
            <p:pic>
              <p:nvPicPr>
                <p:cNvPr id="62" name="Ink 61">
                  <a:extLst>
                    <a:ext uri="{FF2B5EF4-FFF2-40B4-BE49-F238E27FC236}">
                      <a16:creationId xmlns:a16="http://schemas.microsoft.com/office/drawing/2014/main" id="{B393936C-21CA-4880-96EF-49F37D513811}"/>
                    </a:ext>
                  </a:extLst>
                </p:cNvPr>
                <p:cNvPicPr/>
                <p:nvPr/>
              </p:nvPicPr>
              <p:blipFill>
                <a:blip r:embed="rId42"/>
                <a:stretch>
                  <a:fillRect/>
                </a:stretch>
              </p:blipFill>
              <p:spPr>
                <a:xfrm>
                  <a:off x="8125091" y="2661185"/>
                  <a:ext cx="1013400" cy="109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4" name="Ink 73">
                  <a:extLst>
                    <a:ext uri="{FF2B5EF4-FFF2-40B4-BE49-F238E27FC236}">
                      <a16:creationId xmlns:a16="http://schemas.microsoft.com/office/drawing/2014/main" id="{4AA7E509-7EA9-44E4-B009-C0C00B525D15}"/>
                    </a:ext>
                  </a:extLst>
                </p14:cNvPr>
                <p14:cNvContentPartPr/>
                <p14:nvPr/>
              </p14:nvContentPartPr>
              <p14:xfrm>
                <a:off x="5984891" y="3245465"/>
                <a:ext cx="58320" cy="293760"/>
              </p14:xfrm>
            </p:contentPart>
          </mc:Choice>
          <mc:Fallback xmlns="">
            <p:pic>
              <p:nvPicPr>
                <p:cNvPr id="74" name="Ink 73">
                  <a:extLst>
                    <a:ext uri="{FF2B5EF4-FFF2-40B4-BE49-F238E27FC236}">
                      <a16:creationId xmlns:a16="http://schemas.microsoft.com/office/drawing/2014/main" id="{4AA7E509-7EA9-44E4-B009-C0C00B525D15}"/>
                    </a:ext>
                  </a:extLst>
                </p:cNvPr>
                <p:cNvPicPr/>
                <p:nvPr/>
              </p:nvPicPr>
              <p:blipFill>
                <a:blip r:embed="rId44"/>
                <a:stretch>
                  <a:fillRect/>
                </a:stretch>
              </p:blipFill>
              <p:spPr>
                <a:xfrm>
                  <a:off x="5949251" y="3209825"/>
                  <a:ext cx="1299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E18C4613-AC33-469C-887E-9426BDDF237F}"/>
                    </a:ext>
                  </a:extLst>
                </p14:cNvPr>
                <p14:cNvContentPartPr/>
                <p14:nvPr/>
              </p14:nvContentPartPr>
              <p14:xfrm>
                <a:off x="5980931" y="3224585"/>
                <a:ext cx="153720" cy="16200"/>
              </p14:xfrm>
            </p:contentPart>
          </mc:Choice>
          <mc:Fallback xmlns="">
            <p:pic>
              <p:nvPicPr>
                <p:cNvPr id="86" name="Ink 85">
                  <a:extLst>
                    <a:ext uri="{FF2B5EF4-FFF2-40B4-BE49-F238E27FC236}">
                      <a16:creationId xmlns:a16="http://schemas.microsoft.com/office/drawing/2014/main" id="{E18C4613-AC33-469C-887E-9426BDDF237F}"/>
                    </a:ext>
                  </a:extLst>
                </p:cNvPr>
                <p:cNvPicPr/>
                <p:nvPr/>
              </p:nvPicPr>
              <p:blipFill>
                <a:blip r:embed="rId46"/>
                <a:stretch>
                  <a:fillRect/>
                </a:stretch>
              </p:blipFill>
              <p:spPr>
                <a:xfrm>
                  <a:off x="5945291" y="3188585"/>
                  <a:ext cx="225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5" name="Ink 94">
                  <a:extLst>
                    <a:ext uri="{FF2B5EF4-FFF2-40B4-BE49-F238E27FC236}">
                      <a16:creationId xmlns:a16="http://schemas.microsoft.com/office/drawing/2014/main" id="{D1B6F0BB-E089-4EA1-8B07-8CCA268D5AA1}"/>
                    </a:ext>
                  </a:extLst>
                </p14:cNvPr>
                <p14:cNvContentPartPr/>
                <p14:nvPr/>
              </p14:nvContentPartPr>
              <p14:xfrm>
                <a:off x="6142211" y="3371105"/>
                <a:ext cx="102960" cy="8640"/>
              </p14:xfrm>
            </p:contentPart>
          </mc:Choice>
          <mc:Fallback xmlns="">
            <p:pic>
              <p:nvPicPr>
                <p:cNvPr id="95" name="Ink 94">
                  <a:extLst>
                    <a:ext uri="{FF2B5EF4-FFF2-40B4-BE49-F238E27FC236}">
                      <a16:creationId xmlns:a16="http://schemas.microsoft.com/office/drawing/2014/main" id="{D1B6F0BB-E089-4EA1-8B07-8CCA268D5AA1}"/>
                    </a:ext>
                  </a:extLst>
                </p:cNvPr>
                <p:cNvPicPr/>
                <p:nvPr/>
              </p:nvPicPr>
              <p:blipFill>
                <a:blip r:embed="rId48"/>
                <a:stretch>
                  <a:fillRect/>
                </a:stretch>
              </p:blipFill>
              <p:spPr>
                <a:xfrm>
                  <a:off x="6106211" y="3335105"/>
                  <a:ext cx="174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6" name="Ink 95">
                  <a:extLst>
                    <a:ext uri="{FF2B5EF4-FFF2-40B4-BE49-F238E27FC236}">
                      <a16:creationId xmlns:a16="http://schemas.microsoft.com/office/drawing/2014/main" id="{6C2D98F5-2669-40AF-B1EB-08C134796BF2}"/>
                    </a:ext>
                  </a:extLst>
                </p14:cNvPr>
                <p14:cNvContentPartPr/>
                <p14:nvPr/>
              </p14:nvContentPartPr>
              <p14:xfrm>
                <a:off x="6356411" y="3110105"/>
                <a:ext cx="149400" cy="574200"/>
              </p14:xfrm>
            </p:contentPart>
          </mc:Choice>
          <mc:Fallback xmlns="">
            <p:pic>
              <p:nvPicPr>
                <p:cNvPr id="96" name="Ink 95">
                  <a:extLst>
                    <a:ext uri="{FF2B5EF4-FFF2-40B4-BE49-F238E27FC236}">
                      <a16:creationId xmlns:a16="http://schemas.microsoft.com/office/drawing/2014/main" id="{6C2D98F5-2669-40AF-B1EB-08C134796BF2}"/>
                    </a:ext>
                  </a:extLst>
                </p:cNvPr>
                <p:cNvPicPr/>
                <p:nvPr/>
              </p:nvPicPr>
              <p:blipFill>
                <a:blip r:embed="rId50"/>
                <a:stretch>
                  <a:fillRect/>
                </a:stretch>
              </p:blipFill>
              <p:spPr>
                <a:xfrm>
                  <a:off x="6320771" y="3074105"/>
                  <a:ext cx="22104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7" name="Ink 96">
                  <a:extLst>
                    <a:ext uri="{FF2B5EF4-FFF2-40B4-BE49-F238E27FC236}">
                      <a16:creationId xmlns:a16="http://schemas.microsoft.com/office/drawing/2014/main" id="{D3A80CFA-81ED-491B-91A4-900BEE6D079E}"/>
                    </a:ext>
                  </a:extLst>
                </p14:cNvPr>
                <p14:cNvContentPartPr/>
                <p14:nvPr/>
              </p14:nvContentPartPr>
              <p14:xfrm>
                <a:off x="8377451" y="688025"/>
                <a:ext cx="61560" cy="309240"/>
              </p14:xfrm>
            </p:contentPart>
          </mc:Choice>
          <mc:Fallback xmlns="">
            <p:pic>
              <p:nvPicPr>
                <p:cNvPr id="97" name="Ink 96">
                  <a:extLst>
                    <a:ext uri="{FF2B5EF4-FFF2-40B4-BE49-F238E27FC236}">
                      <a16:creationId xmlns:a16="http://schemas.microsoft.com/office/drawing/2014/main" id="{D3A80CFA-81ED-491B-91A4-900BEE6D079E}"/>
                    </a:ext>
                  </a:extLst>
                </p:cNvPr>
                <p:cNvPicPr/>
                <p:nvPr/>
              </p:nvPicPr>
              <p:blipFill>
                <a:blip r:embed="rId52"/>
                <a:stretch>
                  <a:fillRect/>
                </a:stretch>
              </p:blipFill>
              <p:spPr>
                <a:xfrm>
                  <a:off x="8341451" y="652385"/>
                  <a:ext cx="1332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8" name="Ink 97">
                  <a:extLst>
                    <a:ext uri="{FF2B5EF4-FFF2-40B4-BE49-F238E27FC236}">
                      <a16:creationId xmlns:a16="http://schemas.microsoft.com/office/drawing/2014/main" id="{23E4322E-FF3D-41C6-8BBD-1075B7780965}"/>
                    </a:ext>
                  </a:extLst>
                </p14:cNvPr>
                <p14:cNvContentPartPr/>
                <p14:nvPr/>
              </p14:nvContentPartPr>
              <p14:xfrm>
                <a:off x="8396171" y="738425"/>
                <a:ext cx="107640" cy="3240"/>
              </p14:xfrm>
            </p:contentPart>
          </mc:Choice>
          <mc:Fallback xmlns="">
            <p:pic>
              <p:nvPicPr>
                <p:cNvPr id="98" name="Ink 97">
                  <a:extLst>
                    <a:ext uri="{FF2B5EF4-FFF2-40B4-BE49-F238E27FC236}">
                      <a16:creationId xmlns:a16="http://schemas.microsoft.com/office/drawing/2014/main" id="{23E4322E-FF3D-41C6-8BBD-1075B7780965}"/>
                    </a:ext>
                  </a:extLst>
                </p:cNvPr>
                <p:cNvPicPr/>
                <p:nvPr/>
              </p:nvPicPr>
              <p:blipFill>
                <a:blip r:embed="rId54"/>
                <a:stretch>
                  <a:fillRect/>
                </a:stretch>
              </p:blipFill>
              <p:spPr>
                <a:xfrm>
                  <a:off x="8360171" y="702425"/>
                  <a:ext cx="179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9" name="Ink 98">
                  <a:extLst>
                    <a:ext uri="{FF2B5EF4-FFF2-40B4-BE49-F238E27FC236}">
                      <a16:creationId xmlns:a16="http://schemas.microsoft.com/office/drawing/2014/main" id="{7EE1AFF2-7259-44C4-913E-57D5C1EAE53E}"/>
                    </a:ext>
                  </a:extLst>
                </p14:cNvPr>
                <p14:cNvContentPartPr/>
                <p14:nvPr/>
              </p14:nvContentPartPr>
              <p14:xfrm>
                <a:off x="8621891" y="814385"/>
                <a:ext cx="79200" cy="360"/>
              </p14:xfrm>
            </p:contentPart>
          </mc:Choice>
          <mc:Fallback xmlns="">
            <p:pic>
              <p:nvPicPr>
                <p:cNvPr id="99" name="Ink 98">
                  <a:extLst>
                    <a:ext uri="{FF2B5EF4-FFF2-40B4-BE49-F238E27FC236}">
                      <a16:creationId xmlns:a16="http://schemas.microsoft.com/office/drawing/2014/main" id="{7EE1AFF2-7259-44C4-913E-57D5C1EAE53E}"/>
                    </a:ext>
                  </a:extLst>
                </p:cNvPr>
                <p:cNvPicPr/>
                <p:nvPr/>
              </p:nvPicPr>
              <p:blipFill>
                <a:blip r:embed="rId56"/>
                <a:stretch>
                  <a:fillRect/>
                </a:stretch>
              </p:blipFill>
              <p:spPr>
                <a:xfrm>
                  <a:off x="8585891" y="778385"/>
                  <a:ext cx="150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B63E13BE-C797-45EA-A901-6AF44FBFFAD0}"/>
                    </a:ext>
                  </a:extLst>
                </p14:cNvPr>
                <p14:cNvContentPartPr/>
                <p14:nvPr/>
              </p14:nvContentPartPr>
              <p14:xfrm>
                <a:off x="8818091" y="616385"/>
                <a:ext cx="138240" cy="398880"/>
              </p14:xfrm>
            </p:contentPart>
          </mc:Choice>
          <mc:Fallback xmlns="">
            <p:pic>
              <p:nvPicPr>
                <p:cNvPr id="100" name="Ink 99">
                  <a:extLst>
                    <a:ext uri="{FF2B5EF4-FFF2-40B4-BE49-F238E27FC236}">
                      <a16:creationId xmlns:a16="http://schemas.microsoft.com/office/drawing/2014/main" id="{B63E13BE-C797-45EA-A901-6AF44FBFFAD0}"/>
                    </a:ext>
                  </a:extLst>
                </p:cNvPr>
                <p:cNvPicPr/>
                <p:nvPr/>
              </p:nvPicPr>
              <p:blipFill>
                <a:blip r:embed="rId58"/>
                <a:stretch>
                  <a:fillRect/>
                </a:stretch>
              </p:blipFill>
              <p:spPr>
                <a:xfrm>
                  <a:off x="8782091" y="580745"/>
                  <a:ext cx="2098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2" name="Ink 101">
                  <a:extLst>
                    <a:ext uri="{FF2B5EF4-FFF2-40B4-BE49-F238E27FC236}">
                      <a16:creationId xmlns:a16="http://schemas.microsoft.com/office/drawing/2014/main" id="{1A311E54-456C-47C6-97B9-893663ADB158}"/>
                    </a:ext>
                  </a:extLst>
                </p14:cNvPr>
                <p14:cNvContentPartPr/>
                <p14:nvPr/>
              </p14:nvContentPartPr>
              <p14:xfrm>
                <a:off x="7993691" y="140825"/>
                <a:ext cx="34920" cy="244440"/>
              </p14:xfrm>
            </p:contentPart>
          </mc:Choice>
          <mc:Fallback xmlns="">
            <p:pic>
              <p:nvPicPr>
                <p:cNvPr id="102" name="Ink 101">
                  <a:extLst>
                    <a:ext uri="{FF2B5EF4-FFF2-40B4-BE49-F238E27FC236}">
                      <a16:creationId xmlns:a16="http://schemas.microsoft.com/office/drawing/2014/main" id="{1A311E54-456C-47C6-97B9-893663ADB158}"/>
                    </a:ext>
                  </a:extLst>
                </p:cNvPr>
                <p:cNvPicPr/>
                <p:nvPr/>
              </p:nvPicPr>
              <p:blipFill>
                <a:blip r:embed="rId60"/>
                <a:stretch>
                  <a:fillRect/>
                </a:stretch>
              </p:blipFill>
              <p:spPr>
                <a:xfrm>
                  <a:off x="7958051" y="104825"/>
                  <a:ext cx="1065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FB507143-607A-48AB-A63D-F7C7CD09FA76}"/>
                    </a:ext>
                  </a:extLst>
                </p14:cNvPr>
                <p14:cNvContentPartPr/>
                <p14:nvPr/>
              </p14:nvContentPartPr>
              <p14:xfrm>
                <a:off x="8145251" y="130385"/>
                <a:ext cx="112320" cy="202680"/>
              </p14:xfrm>
            </p:contentPart>
          </mc:Choice>
          <mc:Fallback xmlns="">
            <p:pic>
              <p:nvPicPr>
                <p:cNvPr id="103" name="Ink 102">
                  <a:extLst>
                    <a:ext uri="{FF2B5EF4-FFF2-40B4-BE49-F238E27FC236}">
                      <a16:creationId xmlns:a16="http://schemas.microsoft.com/office/drawing/2014/main" id="{FB507143-607A-48AB-A63D-F7C7CD09FA76}"/>
                    </a:ext>
                  </a:extLst>
                </p:cNvPr>
                <p:cNvPicPr/>
                <p:nvPr/>
              </p:nvPicPr>
              <p:blipFill>
                <a:blip r:embed="rId62"/>
                <a:stretch>
                  <a:fillRect/>
                </a:stretch>
              </p:blipFill>
              <p:spPr>
                <a:xfrm>
                  <a:off x="8109251" y="94745"/>
                  <a:ext cx="1839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A40756E5-84F0-4100-8BA2-B9A5B2BEF9D7}"/>
                    </a:ext>
                  </a:extLst>
                </p14:cNvPr>
                <p14:cNvContentPartPr/>
                <p14:nvPr/>
              </p14:nvContentPartPr>
              <p14:xfrm>
                <a:off x="8348651" y="103025"/>
                <a:ext cx="20880" cy="209160"/>
              </p14:xfrm>
            </p:contentPart>
          </mc:Choice>
          <mc:Fallback xmlns="">
            <p:pic>
              <p:nvPicPr>
                <p:cNvPr id="104" name="Ink 103">
                  <a:extLst>
                    <a:ext uri="{FF2B5EF4-FFF2-40B4-BE49-F238E27FC236}">
                      <a16:creationId xmlns:a16="http://schemas.microsoft.com/office/drawing/2014/main" id="{A40756E5-84F0-4100-8BA2-B9A5B2BEF9D7}"/>
                    </a:ext>
                  </a:extLst>
                </p:cNvPr>
                <p:cNvPicPr/>
                <p:nvPr/>
              </p:nvPicPr>
              <p:blipFill>
                <a:blip r:embed="rId64"/>
                <a:stretch>
                  <a:fillRect/>
                </a:stretch>
              </p:blipFill>
              <p:spPr>
                <a:xfrm>
                  <a:off x="8313011" y="67025"/>
                  <a:ext cx="925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4E888986-0F46-4638-AEEB-B272076BD840}"/>
                    </a:ext>
                  </a:extLst>
                </p14:cNvPr>
                <p14:cNvContentPartPr/>
                <p14:nvPr/>
              </p14:nvContentPartPr>
              <p14:xfrm>
                <a:off x="8400491" y="180065"/>
                <a:ext cx="123480" cy="119880"/>
              </p14:xfrm>
            </p:contentPart>
          </mc:Choice>
          <mc:Fallback xmlns="">
            <p:pic>
              <p:nvPicPr>
                <p:cNvPr id="105" name="Ink 104">
                  <a:extLst>
                    <a:ext uri="{FF2B5EF4-FFF2-40B4-BE49-F238E27FC236}">
                      <a16:creationId xmlns:a16="http://schemas.microsoft.com/office/drawing/2014/main" id="{4E888986-0F46-4638-AEEB-B272076BD840}"/>
                    </a:ext>
                  </a:extLst>
                </p:cNvPr>
                <p:cNvPicPr/>
                <p:nvPr/>
              </p:nvPicPr>
              <p:blipFill>
                <a:blip r:embed="rId66"/>
                <a:stretch>
                  <a:fillRect/>
                </a:stretch>
              </p:blipFill>
              <p:spPr>
                <a:xfrm>
                  <a:off x="8364851" y="144065"/>
                  <a:ext cx="195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B45067C6-8CCD-4823-AD2C-FA39A1AB4FE0}"/>
                    </a:ext>
                  </a:extLst>
                </p14:cNvPr>
                <p14:cNvContentPartPr/>
                <p14:nvPr/>
              </p14:nvContentPartPr>
              <p14:xfrm>
                <a:off x="8541971" y="197705"/>
                <a:ext cx="88560" cy="338400"/>
              </p14:xfrm>
            </p:contentPart>
          </mc:Choice>
          <mc:Fallback xmlns="">
            <p:pic>
              <p:nvPicPr>
                <p:cNvPr id="106" name="Ink 105">
                  <a:extLst>
                    <a:ext uri="{FF2B5EF4-FFF2-40B4-BE49-F238E27FC236}">
                      <a16:creationId xmlns:a16="http://schemas.microsoft.com/office/drawing/2014/main" id="{B45067C6-8CCD-4823-AD2C-FA39A1AB4FE0}"/>
                    </a:ext>
                  </a:extLst>
                </p:cNvPr>
                <p:cNvPicPr/>
                <p:nvPr/>
              </p:nvPicPr>
              <p:blipFill>
                <a:blip r:embed="rId68"/>
                <a:stretch>
                  <a:fillRect/>
                </a:stretch>
              </p:blipFill>
              <p:spPr>
                <a:xfrm>
                  <a:off x="8506331" y="161705"/>
                  <a:ext cx="1602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7" name="Ink 106">
                  <a:extLst>
                    <a:ext uri="{FF2B5EF4-FFF2-40B4-BE49-F238E27FC236}">
                      <a16:creationId xmlns:a16="http://schemas.microsoft.com/office/drawing/2014/main" id="{59CF6AFF-DA16-4297-9ED2-C5AC0E716534}"/>
                    </a:ext>
                  </a:extLst>
                </p14:cNvPr>
                <p14:cNvContentPartPr/>
                <p14:nvPr/>
              </p14:nvContentPartPr>
              <p14:xfrm>
                <a:off x="8699291" y="207785"/>
                <a:ext cx="102960" cy="20160"/>
              </p14:xfrm>
            </p:contentPart>
          </mc:Choice>
          <mc:Fallback xmlns="">
            <p:pic>
              <p:nvPicPr>
                <p:cNvPr id="107" name="Ink 106">
                  <a:extLst>
                    <a:ext uri="{FF2B5EF4-FFF2-40B4-BE49-F238E27FC236}">
                      <a16:creationId xmlns:a16="http://schemas.microsoft.com/office/drawing/2014/main" id="{59CF6AFF-DA16-4297-9ED2-C5AC0E716534}"/>
                    </a:ext>
                  </a:extLst>
                </p:cNvPr>
                <p:cNvPicPr/>
                <p:nvPr/>
              </p:nvPicPr>
              <p:blipFill>
                <a:blip r:embed="rId70"/>
                <a:stretch>
                  <a:fillRect/>
                </a:stretch>
              </p:blipFill>
              <p:spPr>
                <a:xfrm>
                  <a:off x="8663651" y="172145"/>
                  <a:ext cx="174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8" name="Ink 107">
                  <a:extLst>
                    <a:ext uri="{FF2B5EF4-FFF2-40B4-BE49-F238E27FC236}">
                      <a16:creationId xmlns:a16="http://schemas.microsoft.com/office/drawing/2014/main" id="{648B7185-2964-4D28-855C-F37DD137D50A}"/>
                    </a:ext>
                  </a:extLst>
                </p14:cNvPr>
                <p14:cNvContentPartPr/>
                <p14:nvPr/>
              </p14:nvContentPartPr>
              <p14:xfrm>
                <a:off x="8719811" y="299585"/>
                <a:ext cx="99720" cy="11520"/>
              </p14:xfrm>
            </p:contentPart>
          </mc:Choice>
          <mc:Fallback xmlns="">
            <p:pic>
              <p:nvPicPr>
                <p:cNvPr id="108" name="Ink 107">
                  <a:extLst>
                    <a:ext uri="{FF2B5EF4-FFF2-40B4-BE49-F238E27FC236}">
                      <a16:creationId xmlns:a16="http://schemas.microsoft.com/office/drawing/2014/main" id="{648B7185-2964-4D28-855C-F37DD137D50A}"/>
                    </a:ext>
                  </a:extLst>
                </p:cNvPr>
                <p:cNvPicPr/>
                <p:nvPr/>
              </p:nvPicPr>
              <p:blipFill>
                <a:blip r:embed="rId72"/>
                <a:stretch>
                  <a:fillRect/>
                </a:stretch>
              </p:blipFill>
              <p:spPr>
                <a:xfrm>
                  <a:off x="8684171" y="263585"/>
                  <a:ext cx="1713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BFEAE744-9228-4C83-8339-8B896A5A6061}"/>
                    </a:ext>
                  </a:extLst>
                </p14:cNvPr>
                <p14:cNvContentPartPr/>
                <p14:nvPr/>
              </p14:nvContentPartPr>
              <p14:xfrm>
                <a:off x="8975411" y="89345"/>
                <a:ext cx="16200" cy="224640"/>
              </p14:xfrm>
            </p:contentPart>
          </mc:Choice>
          <mc:Fallback xmlns="">
            <p:pic>
              <p:nvPicPr>
                <p:cNvPr id="109" name="Ink 108">
                  <a:extLst>
                    <a:ext uri="{FF2B5EF4-FFF2-40B4-BE49-F238E27FC236}">
                      <a16:creationId xmlns:a16="http://schemas.microsoft.com/office/drawing/2014/main" id="{BFEAE744-9228-4C83-8339-8B896A5A6061}"/>
                    </a:ext>
                  </a:extLst>
                </p:cNvPr>
                <p:cNvPicPr/>
                <p:nvPr/>
              </p:nvPicPr>
              <p:blipFill>
                <a:blip r:embed="rId74"/>
                <a:stretch>
                  <a:fillRect/>
                </a:stretch>
              </p:blipFill>
              <p:spPr>
                <a:xfrm>
                  <a:off x="8939771" y="53705"/>
                  <a:ext cx="87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8ED59EF5-A16B-479B-B3B8-B66B5C823984}"/>
                    </a:ext>
                  </a:extLst>
                </p14:cNvPr>
                <p14:cNvContentPartPr/>
                <p14:nvPr/>
              </p14:nvContentPartPr>
              <p14:xfrm>
                <a:off x="9090971" y="98705"/>
                <a:ext cx="39240" cy="275400"/>
              </p14:xfrm>
            </p:contentPart>
          </mc:Choice>
          <mc:Fallback xmlns="">
            <p:pic>
              <p:nvPicPr>
                <p:cNvPr id="110" name="Ink 109">
                  <a:extLst>
                    <a:ext uri="{FF2B5EF4-FFF2-40B4-BE49-F238E27FC236}">
                      <a16:creationId xmlns:a16="http://schemas.microsoft.com/office/drawing/2014/main" id="{8ED59EF5-A16B-479B-B3B8-B66B5C823984}"/>
                    </a:ext>
                  </a:extLst>
                </p:cNvPr>
                <p:cNvPicPr/>
                <p:nvPr/>
              </p:nvPicPr>
              <p:blipFill>
                <a:blip r:embed="rId76"/>
                <a:stretch>
                  <a:fillRect/>
                </a:stretch>
              </p:blipFill>
              <p:spPr>
                <a:xfrm>
                  <a:off x="9055331" y="63065"/>
                  <a:ext cx="1108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2" name="Ink 111">
                  <a:extLst>
                    <a:ext uri="{FF2B5EF4-FFF2-40B4-BE49-F238E27FC236}">
                      <a16:creationId xmlns:a16="http://schemas.microsoft.com/office/drawing/2014/main" id="{DC4AA8B8-4048-4E28-AE4B-17D43F5D0689}"/>
                    </a:ext>
                  </a:extLst>
                </p14:cNvPr>
                <p14:cNvContentPartPr/>
                <p14:nvPr/>
              </p14:nvContentPartPr>
              <p14:xfrm>
                <a:off x="9129131" y="3686825"/>
                <a:ext cx="63720" cy="1518120"/>
              </p14:xfrm>
            </p:contentPart>
          </mc:Choice>
          <mc:Fallback xmlns="">
            <p:pic>
              <p:nvPicPr>
                <p:cNvPr id="112" name="Ink 111">
                  <a:extLst>
                    <a:ext uri="{FF2B5EF4-FFF2-40B4-BE49-F238E27FC236}">
                      <a16:creationId xmlns:a16="http://schemas.microsoft.com/office/drawing/2014/main" id="{DC4AA8B8-4048-4E28-AE4B-17D43F5D0689}"/>
                    </a:ext>
                  </a:extLst>
                </p:cNvPr>
                <p:cNvPicPr/>
                <p:nvPr/>
              </p:nvPicPr>
              <p:blipFill>
                <a:blip r:embed="rId78"/>
                <a:stretch>
                  <a:fillRect/>
                </a:stretch>
              </p:blipFill>
              <p:spPr>
                <a:xfrm>
                  <a:off x="9093131" y="3650825"/>
                  <a:ext cx="135360" cy="1589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3" name="Ink 112">
                  <a:extLst>
                    <a:ext uri="{FF2B5EF4-FFF2-40B4-BE49-F238E27FC236}">
                      <a16:creationId xmlns:a16="http://schemas.microsoft.com/office/drawing/2014/main" id="{2AD0A181-E9DF-4FA1-AAA1-91BB08F93367}"/>
                    </a:ext>
                  </a:extLst>
                </p14:cNvPr>
                <p14:cNvContentPartPr/>
                <p14:nvPr/>
              </p14:nvContentPartPr>
              <p14:xfrm>
                <a:off x="9098531" y="3676745"/>
                <a:ext cx="1573200" cy="24480"/>
              </p14:xfrm>
            </p:contentPart>
          </mc:Choice>
          <mc:Fallback xmlns="">
            <p:pic>
              <p:nvPicPr>
                <p:cNvPr id="113" name="Ink 112">
                  <a:extLst>
                    <a:ext uri="{FF2B5EF4-FFF2-40B4-BE49-F238E27FC236}">
                      <a16:creationId xmlns:a16="http://schemas.microsoft.com/office/drawing/2014/main" id="{2AD0A181-E9DF-4FA1-AAA1-91BB08F93367}"/>
                    </a:ext>
                  </a:extLst>
                </p:cNvPr>
                <p:cNvPicPr/>
                <p:nvPr/>
              </p:nvPicPr>
              <p:blipFill>
                <a:blip r:embed="rId80"/>
                <a:stretch>
                  <a:fillRect/>
                </a:stretch>
              </p:blipFill>
              <p:spPr>
                <a:xfrm>
                  <a:off x="9062891" y="3640745"/>
                  <a:ext cx="16448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4" name="Ink 113">
                  <a:extLst>
                    <a:ext uri="{FF2B5EF4-FFF2-40B4-BE49-F238E27FC236}">
                      <a16:creationId xmlns:a16="http://schemas.microsoft.com/office/drawing/2014/main" id="{87760163-498A-475D-97F4-13A6A5094639}"/>
                    </a:ext>
                  </a:extLst>
                </p14:cNvPr>
                <p14:cNvContentPartPr/>
                <p14:nvPr/>
              </p14:nvContentPartPr>
              <p14:xfrm>
                <a:off x="9797651" y="4141505"/>
                <a:ext cx="160200" cy="249480"/>
              </p14:xfrm>
            </p:contentPart>
          </mc:Choice>
          <mc:Fallback xmlns="">
            <p:pic>
              <p:nvPicPr>
                <p:cNvPr id="114" name="Ink 113">
                  <a:extLst>
                    <a:ext uri="{FF2B5EF4-FFF2-40B4-BE49-F238E27FC236}">
                      <a16:creationId xmlns:a16="http://schemas.microsoft.com/office/drawing/2014/main" id="{87760163-498A-475D-97F4-13A6A5094639}"/>
                    </a:ext>
                  </a:extLst>
                </p:cNvPr>
                <p:cNvPicPr/>
                <p:nvPr/>
              </p:nvPicPr>
              <p:blipFill>
                <a:blip r:embed="rId82"/>
                <a:stretch>
                  <a:fillRect/>
                </a:stretch>
              </p:blipFill>
              <p:spPr>
                <a:xfrm>
                  <a:off x="9762011" y="4105505"/>
                  <a:ext cx="231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6" name="Ink 115">
                  <a:extLst>
                    <a:ext uri="{FF2B5EF4-FFF2-40B4-BE49-F238E27FC236}">
                      <a16:creationId xmlns:a16="http://schemas.microsoft.com/office/drawing/2014/main" id="{29ABB42E-9055-450A-912F-6AE605FB5559}"/>
                    </a:ext>
                  </a:extLst>
                </p14:cNvPr>
                <p14:cNvContentPartPr/>
                <p14:nvPr/>
              </p14:nvContentPartPr>
              <p14:xfrm>
                <a:off x="8127251" y="2692865"/>
                <a:ext cx="1031760" cy="1025280"/>
              </p14:xfrm>
            </p:contentPart>
          </mc:Choice>
          <mc:Fallback xmlns="">
            <p:pic>
              <p:nvPicPr>
                <p:cNvPr id="116" name="Ink 115">
                  <a:extLst>
                    <a:ext uri="{FF2B5EF4-FFF2-40B4-BE49-F238E27FC236}">
                      <a16:creationId xmlns:a16="http://schemas.microsoft.com/office/drawing/2014/main" id="{29ABB42E-9055-450A-912F-6AE605FB5559}"/>
                    </a:ext>
                  </a:extLst>
                </p:cNvPr>
                <p:cNvPicPr/>
                <p:nvPr/>
              </p:nvPicPr>
              <p:blipFill>
                <a:blip r:embed="rId84"/>
                <a:stretch>
                  <a:fillRect/>
                </a:stretch>
              </p:blipFill>
              <p:spPr>
                <a:xfrm>
                  <a:off x="8091611" y="2656865"/>
                  <a:ext cx="110340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7" name="Ink 116">
                  <a:extLst>
                    <a:ext uri="{FF2B5EF4-FFF2-40B4-BE49-F238E27FC236}">
                      <a16:creationId xmlns:a16="http://schemas.microsoft.com/office/drawing/2014/main" id="{6C84E94C-4B16-4AB5-88CA-428F212D72DD}"/>
                    </a:ext>
                  </a:extLst>
                </p14:cNvPr>
                <p14:cNvContentPartPr/>
                <p14:nvPr/>
              </p14:nvContentPartPr>
              <p14:xfrm>
                <a:off x="8135531" y="2674865"/>
                <a:ext cx="1014480" cy="946080"/>
              </p14:xfrm>
            </p:contentPart>
          </mc:Choice>
          <mc:Fallback xmlns="">
            <p:pic>
              <p:nvPicPr>
                <p:cNvPr id="117" name="Ink 116">
                  <a:extLst>
                    <a:ext uri="{FF2B5EF4-FFF2-40B4-BE49-F238E27FC236}">
                      <a16:creationId xmlns:a16="http://schemas.microsoft.com/office/drawing/2014/main" id="{6C84E94C-4B16-4AB5-88CA-428F212D72DD}"/>
                    </a:ext>
                  </a:extLst>
                </p:cNvPr>
                <p:cNvPicPr/>
                <p:nvPr/>
              </p:nvPicPr>
              <p:blipFill>
                <a:blip r:embed="rId86"/>
                <a:stretch>
                  <a:fillRect/>
                </a:stretch>
              </p:blipFill>
              <p:spPr>
                <a:xfrm>
                  <a:off x="8099891" y="2639225"/>
                  <a:ext cx="1086120" cy="1017720"/>
                </a:xfrm>
                <a:prstGeom prst="rect">
                  <a:avLst/>
                </a:prstGeom>
              </p:spPr>
            </p:pic>
          </mc:Fallback>
        </mc:AlternateContent>
      </p:grpSp>
      <p:grpSp>
        <p:nvGrpSpPr>
          <p:cNvPr id="128" name="Group 127">
            <a:extLst>
              <a:ext uri="{FF2B5EF4-FFF2-40B4-BE49-F238E27FC236}">
                <a16:creationId xmlns:a16="http://schemas.microsoft.com/office/drawing/2014/main" id="{EF478624-CB1F-47FC-9601-75EAE5CA701F}"/>
              </a:ext>
            </a:extLst>
          </p:cNvPr>
          <p:cNvGrpSpPr/>
          <p:nvPr/>
        </p:nvGrpSpPr>
        <p:grpSpPr>
          <a:xfrm>
            <a:off x="9676331" y="672545"/>
            <a:ext cx="653040" cy="325440"/>
            <a:chOff x="9676331" y="672545"/>
            <a:chExt cx="653040" cy="325440"/>
          </a:xfrm>
        </p:grpSpPr>
        <mc:AlternateContent xmlns:mc="http://schemas.openxmlformats.org/markup-compatibility/2006" xmlns:p14="http://schemas.microsoft.com/office/powerpoint/2010/main">
          <mc:Choice Requires="p14">
            <p:contentPart p14:bwMode="auto" r:id="rId87">
              <p14:nvContentPartPr>
                <p14:cNvPr id="119" name="Ink 118">
                  <a:extLst>
                    <a:ext uri="{FF2B5EF4-FFF2-40B4-BE49-F238E27FC236}">
                      <a16:creationId xmlns:a16="http://schemas.microsoft.com/office/drawing/2014/main" id="{774233EC-5A7F-4EFA-9E00-D7943CD13322}"/>
                    </a:ext>
                  </a:extLst>
                </p14:cNvPr>
                <p14:cNvContentPartPr/>
                <p14:nvPr/>
              </p14:nvContentPartPr>
              <p14:xfrm>
                <a:off x="9676331" y="672545"/>
                <a:ext cx="131760" cy="325440"/>
              </p14:xfrm>
            </p:contentPart>
          </mc:Choice>
          <mc:Fallback xmlns="">
            <p:pic>
              <p:nvPicPr>
                <p:cNvPr id="119" name="Ink 118">
                  <a:extLst>
                    <a:ext uri="{FF2B5EF4-FFF2-40B4-BE49-F238E27FC236}">
                      <a16:creationId xmlns:a16="http://schemas.microsoft.com/office/drawing/2014/main" id="{774233EC-5A7F-4EFA-9E00-D7943CD13322}"/>
                    </a:ext>
                  </a:extLst>
                </p:cNvPr>
                <p:cNvPicPr/>
                <p:nvPr/>
              </p:nvPicPr>
              <p:blipFill>
                <a:blip r:embed="rId88"/>
                <a:stretch>
                  <a:fillRect/>
                </a:stretch>
              </p:blipFill>
              <p:spPr>
                <a:xfrm>
                  <a:off x="9640331" y="636545"/>
                  <a:ext cx="2034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0" name="Ink 119">
                  <a:extLst>
                    <a:ext uri="{FF2B5EF4-FFF2-40B4-BE49-F238E27FC236}">
                      <a16:creationId xmlns:a16="http://schemas.microsoft.com/office/drawing/2014/main" id="{798F6C5F-02E3-45D5-8A73-67AB60D97822}"/>
                    </a:ext>
                  </a:extLst>
                </p14:cNvPr>
                <p14:cNvContentPartPr/>
                <p14:nvPr/>
              </p14:nvContentPartPr>
              <p14:xfrm>
                <a:off x="9872531" y="817265"/>
                <a:ext cx="138240" cy="14400"/>
              </p14:xfrm>
            </p:contentPart>
          </mc:Choice>
          <mc:Fallback xmlns="">
            <p:pic>
              <p:nvPicPr>
                <p:cNvPr id="120" name="Ink 119">
                  <a:extLst>
                    <a:ext uri="{FF2B5EF4-FFF2-40B4-BE49-F238E27FC236}">
                      <a16:creationId xmlns:a16="http://schemas.microsoft.com/office/drawing/2014/main" id="{798F6C5F-02E3-45D5-8A73-67AB60D97822}"/>
                    </a:ext>
                  </a:extLst>
                </p:cNvPr>
                <p:cNvPicPr/>
                <p:nvPr/>
              </p:nvPicPr>
              <p:blipFill>
                <a:blip r:embed="rId90"/>
                <a:stretch>
                  <a:fillRect/>
                </a:stretch>
              </p:blipFill>
              <p:spPr>
                <a:xfrm>
                  <a:off x="9836531" y="781265"/>
                  <a:ext cx="2098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1" name="Ink 120">
                  <a:extLst>
                    <a:ext uri="{FF2B5EF4-FFF2-40B4-BE49-F238E27FC236}">
                      <a16:creationId xmlns:a16="http://schemas.microsoft.com/office/drawing/2014/main" id="{72DAB912-E0F0-4CAF-BC23-F95974870664}"/>
                    </a:ext>
                  </a:extLst>
                </p14:cNvPr>
                <p14:cNvContentPartPr/>
                <p14:nvPr/>
              </p14:nvContentPartPr>
              <p14:xfrm>
                <a:off x="10115891" y="695225"/>
                <a:ext cx="83880" cy="230400"/>
              </p14:xfrm>
            </p:contentPart>
          </mc:Choice>
          <mc:Fallback xmlns="">
            <p:pic>
              <p:nvPicPr>
                <p:cNvPr id="121" name="Ink 120">
                  <a:extLst>
                    <a:ext uri="{FF2B5EF4-FFF2-40B4-BE49-F238E27FC236}">
                      <a16:creationId xmlns:a16="http://schemas.microsoft.com/office/drawing/2014/main" id="{72DAB912-E0F0-4CAF-BC23-F95974870664}"/>
                    </a:ext>
                  </a:extLst>
                </p:cNvPr>
                <p:cNvPicPr/>
                <p:nvPr/>
              </p:nvPicPr>
              <p:blipFill>
                <a:blip r:embed="rId92"/>
                <a:stretch>
                  <a:fillRect/>
                </a:stretch>
              </p:blipFill>
              <p:spPr>
                <a:xfrm>
                  <a:off x="10079891" y="659225"/>
                  <a:ext cx="1555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2" name="Ink 121">
                  <a:extLst>
                    <a:ext uri="{FF2B5EF4-FFF2-40B4-BE49-F238E27FC236}">
                      <a16:creationId xmlns:a16="http://schemas.microsoft.com/office/drawing/2014/main" id="{D8F3E5D5-CED6-4E9C-96C0-A7E7DA85AE36}"/>
                    </a:ext>
                  </a:extLst>
                </p14:cNvPr>
                <p14:cNvContentPartPr/>
                <p14:nvPr/>
              </p14:nvContentPartPr>
              <p14:xfrm>
                <a:off x="10229651" y="755705"/>
                <a:ext cx="99720" cy="81720"/>
              </p14:xfrm>
            </p:contentPart>
          </mc:Choice>
          <mc:Fallback xmlns="">
            <p:pic>
              <p:nvPicPr>
                <p:cNvPr id="122" name="Ink 121">
                  <a:extLst>
                    <a:ext uri="{FF2B5EF4-FFF2-40B4-BE49-F238E27FC236}">
                      <a16:creationId xmlns:a16="http://schemas.microsoft.com/office/drawing/2014/main" id="{D8F3E5D5-CED6-4E9C-96C0-A7E7DA85AE36}"/>
                    </a:ext>
                  </a:extLst>
                </p:cNvPr>
                <p:cNvPicPr/>
                <p:nvPr/>
              </p:nvPicPr>
              <p:blipFill>
                <a:blip r:embed="rId94"/>
                <a:stretch>
                  <a:fillRect/>
                </a:stretch>
              </p:blipFill>
              <p:spPr>
                <a:xfrm>
                  <a:off x="10194011" y="719705"/>
                  <a:ext cx="171360" cy="153360"/>
                </a:xfrm>
                <a:prstGeom prst="rect">
                  <a:avLst/>
                </a:prstGeom>
              </p:spPr>
            </p:pic>
          </mc:Fallback>
        </mc:AlternateContent>
      </p:grpSp>
      <p:grpSp>
        <p:nvGrpSpPr>
          <p:cNvPr id="127" name="Group 126">
            <a:extLst>
              <a:ext uri="{FF2B5EF4-FFF2-40B4-BE49-F238E27FC236}">
                <a16:creationId xmlns:a16="http://schemas.microsoft.com/office/drawing/2014/main" id="{8F889301-A544-46B2-8D0E-6189FBB9ABBB}"/>
              </a:ext>
            </a:extLst>
          </p:cNvPr>
          <p:cNvGrpSpPr/>
          <p:nvPr/>
        </p:nvGrpSpPr>
        <p:grpSpPr>
          <a:xfrm>
            <a:off x="6006851" y="4191905"/>
            <a:ext cx="569880" cy="336960"/>
            <a:chOff x="6006851" y="4191905"/>
            <a:chExt cx="569880" cy="336960"/>
          </a:xfrm>
        </p:grpSpPr>
        <mc:AlternateContent xmlns:mc="http://schemas.openxmlformats.org/markup-compatibility/2006" xmlns:p14="http://schemas.microsoft.com/office/powerpoint/2010/main">
          <mc:Choice Requires="p14">
            <p:contentPart p14:bwMode="auto" r:id="rId95">
              <p14:nvContentPartPr>
                <p14:cNvPr id="123" name="Ink 122">
                  <a:extLst>
                    <a:ext uri="{FF2B5EF4-FFF2-40B4-BE49-F238E27FC236}">
                      <a16:creationId xmlns:a16="http://schemas.microsoft.com/office/drawing/2014/main" id="{CF7BA3A1-8DF8-484F-9A4D-1A478F5167B1}"/>
                    </a:ext>
                  </a:extLst>
                </p14:cNvPr>
                <p14:cNvContentPartPr/>
                <p14:nvPr/>
              </p14:nvContentPartPr>
              <p14:xfrm>
                <a:off x="6006851" y="4259225"/>
                <a:ext cx="107640" cy="258840"/>
              </p14:xfrm>
            </p:contentPart>
          </mc:Choice>
          <mc:Fallback xmlns="">
            <p:pic>
              <p:nvPicPr>
                <p:cNvPr id="123" name="Ink 122">
                  <a:extLst>
                    <a:ext uri="{FF2B5EF4-FFF2-40B4-BE49-F238E27FC236}">
                      <a16:creationId xmlns:a16="http://schemas.microsoft.com/office/drawing/2014/main" id="{CF7BA3A1-8DF8-484F-9A4D-1A478F5167B1}"/>
                    </a:ext>
                  </a:extLst>
                </p:cNvPr>
                <p:cNvPicPr/>
                <p:nvPr/>
              </p:nvPicPr>
              <p:blipFill>
                <a:blip r:embed="rId96"/>
                <a:stretch>
                  <a:fillRect/>
                </a:stretch>
              </p:blipFill>
              <p:spPr>
                <a:xfrm>
                  <a:off x="5970851" y="4223225"/>
                  <a:ext cx="1792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4" name="Ink 123">
                  <a:extLst>
                    <a:ext uri="{FF2B5EF4-FFF2-40B4-BE49-F238E27FC236}">
                      <a16:creationId xmlns:a16="http://schemas.microsoft.com/office/drawing/2014/main" id="{1816FEF9-A471-4010-945A-D5A7122CF64B}"/>
                    </a:ext>
                  </a:extLst>
                </p14:cNvPr>
                <p14:cNvContentPartPr/>
                <p14:nvPr/>
              </p14:nvContentPartPr>
              <p14:xfrm>
                <a:off x="6194771" y="4370105"/>
                <a:ext cx="123480" cy="25560"/>
              </p14:xfrm>
            </p:contentPart>
          </mc:Choice>
          <mc:Fallback xmlns="">
            <p:pic>
              <p:nvPicPr>
                <p:cNvPr id="124" name="Ink 123">
                  <a:extLst>
                    <a:ext uri="{FF2B5EF4-FFF2-40B4-BE49-F238E27FC236}">
                      <a16:creationId xmlns:a16="http://schemas.microsoft.com/office/drawing/2014/main" id="{1816FEF9-A471-4010-945A-D5A7122CF64B}"/>
                    </a:ext>
                  </a:extLst>
                </p:cNvPr>
                <p:cNvPicPr/>
                <p:nvPr/>
              </p:nvPicPr>
              <p:blipFill>
                <a:blip r:embed="rId98"/>
                <a:stretch>
                  <a:fillRect/>
                </a:stretch>
              </p:blipFill>
              <p:spPr>
                <a:xfrm>
                  <a:off x="6158771" y="4334105"/>
                  <a:ext cx="1951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5" name="Ink 124">
                  <a:extLst>
                    <a:ext uri="{FF2B5EF4-FFF2-40B4-BE49-F238E27FC236}">
                      <a16:creationId xmlns:a16="http://schemas.microsoft.com/office/drawing/2014/main" id="{BAA8BF7D-04F2-45E7-8EDB-971460F1DA3F}"/>
                    </a:ext>
                  </a:extLst>
                </p14:cNvPr>
                <p14:cNvContentPartPr/>
                <p14:nvPr/>
              </p14:nvContentPartPr>
              <p14:xfrm>
                <a:off x="6342731" y="4191905"/>
                <a:ext cx="93600" cy="336960"/>
              </p14:xfrm>
            </p:contentPart>
          </mc:Choice>
          <mc:Fallback xmlns="">
            <p:pic>
              <p:nvPicPr>
                <p:cNvPr id="125" name="Ink 124">
                  <a:extLst>
                    <a:ext uri="{FF2B5EF4-FFF2-40B4-BE49-F238E27FC236}">
                      <a16:creationId xmlns:a16="http://schemas.microsoft.com/office/drawing/2014/main" id="{BAA8BF7D-04F2-45E7-8EDB-971460F1DA3F}"/>
                    </a:ext>
                  </a:extLst>
                </p:cNvPr>
                <p:cNvPicPr/>
                <p:nvPr/>
              </p:nvPicPr>
              <p:blipFill>
                <a:blip r:embed="rId100"/>
                <a:stretch>
                  <a:fillRect/>
                </a:stretch>
              </p:blipFill>
              <p:spPr>
                <a:xfrm>
                  <a:off x="6307091" y="4156265"/>
                  <a:ext cx="1652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6" name="Ink 125">
                  <a:extLst>
                    <a:ext uri="{FF2B5EF4-FFF2-40B4-BE49-F238E27FC236}">
                      <a16:creationId xmlns:a16="http://schemas.microsoft.com/office/drawing/2014/main" id="{5298CA14-07CB-4469-ABB8-9847F323A835}"/>
                    </a:ext>
                  </a:extLst>
                </p14:cNvPr>
                <p14:cNvContentPartPr/>
                <p14:nvPr/>
              </p14:nvContentPartPr>
              <p14:xfrm>
                <a:off x="6429851" y="4355705"/>
                <a:ext cx="146880" cy="172080"/>
              </p14:xfrm>
            </p:contentPart>
          </mc:Choice>
          <mc:Fallback xmlns="">
            <p:pic>
              <p:nvPicPr>
                <p:cNvPr id="126" name="Ink 125">
                  <a:extLst>
                    <a:ext uri="{FF2B5EF4-FFF2-40B4-BE49-F238E27FC236}">
                      <a16:creationId xmlns:a16="http://schemas.microsoft.com/office/drawing/2014/main" id="{5298CA14-07CB-4469-ABB8-9847F323A835}"/>
                    </a:ext>
                  </a:extLst>
                </p:cNvPr>
                <p:cNvPicPr/>
                <p:nvPr/>
              </p:nvPicPr>
              <p:blipFill>
                <a:blip r:embed="rId102"/>
                <a:stretch>
                  <a:fillRect/>
                </a:stretch>
              </p:blipFill>
              <p:spPr>
                <a:xfrm>
                  <a:off x="6394211" y="4319705"/>
                  <a:ext cx="218520" cy="24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129" name="Ink 128">
                <a:extLst>
                  <a:ext uri="{FF2B5EF4-FFF2-40B4-BE49-F238E27FC236}">
                    <a16:creationId xmlns:a16="http://schemas.microsoft.com/office/drawing/2014/main" id="{9F08D1E5-FADC-49F5-8E41-51EA541EF597}"/>
                  </a:ext>
                </a:extLst>
              </p14:cNvPr>
              <p14:cNvContentPartPr/>
              <p14:nvPr/>
            </p14:nvContentPartPr>
            <p14:xfrm>
              <a:off x="7404011" y="4085705"/>
              <a:ext cx="242280" cy="263880"/>
            </p14:xfrm>
          </p:contentPart>
        </mc:Choice>
        <mc:Fallback xmlns="">
          <p:pic>
            <p:nvPicPr>
              <p:cNvPr id="129" name="Ink 128">
                <a:extLst>
                  <a:ext uri="{FF2B5EF4-FFF2-40B4-BE49-F238E27FC236}">
                    <a16:creationId xmlns:a16="http://schemas.microsoft.com/office/drawing/2014/main" id="{9F08D1E5-FADC-49F5-8E41-51EA541EF597}"/>
                  </a:ext>
                </a:extLst>
              </p:cNvPr>
              <p:cNvPicPr/>
              <p:nvPr/>
            </p:nvPicPr>
            <p:blipFill>
              <a:blip r:embed="rId104"/>
              <a:stretch>
                <a:fillRect/>
              </a:stretch>
            </p:blipFill>
            <p:spPr>
              <a:xfrm>
                <a:off x="7368371" y="4050065"/>
                <a:ext cx="3139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0" name="Ink 129">
                <a:extLst>
                  <a:ext uri="{FF2B5EF4-FFF2-40B4-BE49-F238E27FC236}">
                    <a16:creationId xmlns:a16="http://schemas.microsoft.com/office/drawing/2014/main" id="{A23D4A6B-EC17-4A82-A946-5706D562FB00}"/>
                  </a:ext>
                </a:extLst>
              </p14:cNvPr>
              <p14:cNvContentPartPr/>
              <p14:nvPr/>
            </p14:nvContentPartPr>
            <p14:xfrm>
              <a:off x="9613331" y="1918145"/>
              <a:ext cx="361800" cy="380160"/>
            </p14:xfrm>
          </p:contentPart>
        </mc:Choice>
        <mc:Fallback xmlns="">
          <p:pic>
            <p:nvPicPr>
              <p:cNvPr id="130" name="Ink 129">
                <a:extLst>
                  <a:ext uri="{FF2B5EF4-FFF2-40B4-BE49-F238E27FC236}">
                    <a16:creationId xmlns:a16="http://schemas.microsoft.com/office/drawing/2014/main" id="{A23D4A6B-EC17-4A82-A946-5706D562FB00}"/>
                  </a:ext>
                </a:extLst>
              </p:cNvPr>
              <p:cNvPicPr/>
              <p:nvPr/>
            </p:nvPicPr>
            <p:blipFill>
              <a:blip r:embed="rId106"/>
              <a:stretch>
                <a:fillRect/>
              </a:stretch>
            </p:blipFill>
            <p:spPr>
              <a:xfrm>
                <a:off x="9577691" y="1882145"/>
                <a:ext cx="433440" cy="451800"/>
              </a:xfrm>
              <a:prstGeom prst="rect">
                <a:avLst/>
              </a:prstGeom>
            </p:spPr>
          </p:pic>
        </mc:Fallback>
      </mc:AlternateContent>
    </p:spTree>
    <p:extLst>
      <p:ext uri="{BB962C8B-B14F-4D97-AF65-F5344CB8AC3E}">
        <p14:creationId xmlns:p14="http://schemas.microsoft.com/office/powerpoint/2010/main" val="1670990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E5DA4EED-5A26-42D3-B377-8D55357F7413}"/>
              </a:ext>
            </a:extLst>
          </p:cNvPr>
          <p:cNvPicPr>
            <a:picLocks noChangeAspect="1"/>
          </p:cNvPicPr>
          <p:nvPr/>
        </p:nvPicPr>
        <p:blipFill>
          <a:blip r:embed="rId2"/>
          <a:stretch>
            <a:fillRect/>
          </a:stretch>
        </p:blipFill>
        <p:spPr>
          <a:xfrm>
            <a:off x="661015" y="441057"/>
            <a:ext cx="5314989" cy="5134013"/>
          </a:xfrm>
          <a:prstGeom prst="rect">
            <a:avLst/>
          </a:prstGeom>
        </p:spPr>
      </p:pic>
      <p:pic>
        <p:nvPicPr>
          <p:cNvPr id="9" name="Picture 8">
            <a:extLst>
              <a:ext uri="{FF2B5EF4-FFF2-40B4-BE49-F238E27FC236}">
                <a16:creationId xmlns:a16="http://schemas.microsoft.com/office/drawing/2014/main" id="{1553A944-FFB0-4D7F-9F96-2D5E03151AA4}"/>
              </a:ext>
            </a:extLst>
          </p:cNvPr>
          <p:cNvPicPr>
            <a:picLocks noChangeAspect="1"/>
          </p:cNvPicPr>
          <p:nvPr/>
        </p:nvPicPr>
        <p:blipFill>
          <a:blip r:embed="rId3"/>
          <a:stretch>
            <a:fillRect/>
          </a:stretch>
        </p:blipFill>
        <p:spPr>
          <a:xfrm>
            <a:off x="6258859" y="441057"/>
            <a:ext cx="5272126" cy="5076862"/>
          </a:xfrm>
          <a:prstGeom prst="rect">
            <a:avLst/>
          </a:prstGeom>
        </p:spPr>
      </p:pic>
    </p:spTree>
    <p:extLst>
      <p:ext uri="{BB962C8B-B14F-4D97-AF65-F5344CB8AC3E}">
        <p14:creationId xmlns:p14="http://schemas.microsoft.com/office/powerpoint/2010/main" val="33209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13D5D1C3-2750-4F43-950D-A90BB1925DC1}"/>
              </a:ext>
            </a:extLst>
          </p:cNvPr>
          <p:cNvPicPr>
            <a:picLocks noChangeAspect="1"/>
          </p:cNvPicPr>
          <p:nvPr/>
        </p:nvPicPr>
        <p:blipFill>
          <a:blip r:embed="rId2"/>
          <a:stretch>
            <a:fillRect/>
          </a:stretch>
        </p:blipFill>
        <p:spPr>
          <a:xfrm>
            <a:off x="857212" y="755815"/>
            <a:ext cx="5238788" cy="5072100"/>
          </a:xfrm>
          <a:prstGeom prst="rect">
            <a:avLst/>
          </a:prstGeom>
        </p:spPr>
      </p:pic>
      <p:pic>
        <p:nvPicPr>
          <p:cNvPr id="6" name="Picture 5">
            <a:extLst>
              <a:ext uri="{FF2B5EF4-FFF2-40B4-BE49-F238E27FC236}">
                <a16:creationId xmlns:a16="http://schemas.microsoft.com/office/drawing/2014/main" id="{1721D84A-4882-4C9E-BFBB-27F93FBED362}"/>
              </a:ext>
            </a:extLst>
          </p:cNvPr>
          <p:cNvPicPr>
            <a:picLocks noChangeAspect="1"/>
          </p:cNvPicPr>
          <p:nvPr/>
        </p:nvPicPr>
        <p:blipFill>
          <a:blip r:embed="rId3"/>
          <a:stretch>
            <a:fillRect/>
          </a:stretch>
        </p:blipFill>
        <p:spPr>
          <a:xfrm>
            <a:off x="6650812" y="865354"/>
            <a:ext cx="5176875" cy="4962561"/>
          </a:xfrm>
          <a:prstGeom prst="rect">
            <a:avLst/>
          </a:prstGeom>
        </p:spPr>
      </p:pic>
    </p:spTree>
    <p:extLst>
      <p:ext uri="{BB962C8B-B14F-4D97-AF65-F5344CB8AC3E}">
        <p14:creationId xmlns:p14="http://schemas.microsoft.com/office/powerpoint/2010/main" val="3505943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9" name="Picture 8">
            <a:extLst>
              <a:ext uri="{FF2B5EF4-FFF2-40B4-BE49-F238E27FC236}">
                <a16:creationId xmlns:a16="http://schemas.microsoft.com/office/drawing/2014/main" id="{4BFE11F3-5C7C-4B9C-927D-BBFD52C43B1D}"/>
              </a:ext>
            </a:extLst>
          </p:cNvPr>
          <p:cNvPicPr>
            <a:picLocks noChangeAspect="1"/>
          </p:cNvPicPr>
          <p:nvPr/>
        </p:nvPicPr>
        <p:blipFill>
          <a:blip r:embed="rId2"/>
          <a:stretch>
            <a:fillRect/>
          </a:stretch>
        </p:blipFill>
        <p:spPr>
          <a:xfrm>
            <a:off x="604327" y="183601"/>
            <a:ext cx="5681704" cy="5200688"/>
          </a:xfrm>
          <a:prstGeom prst="rect">
            <a:avLst/>
          </a:prstGeom>
        </p:spPr>
      </p:pic>
      <p:pic>
        <p:nvPicPr>
          <p:cNvPr id="3" name="Picture 2">
            <a:extLst>
              <a:ext uri="{FF2B5EF4-FFF2-40B4-BE49-F238E27FC236}">
                <a16:creationId xmlns:a16="http://schemas.microsoft.com/office/drawing/2014/main" id="{6080148E-6FFD-43E4-BA87-C07011748E80}"/>
              </a:ext>
            </a:extLst>
          </p:cNvPr>
          <p:cNvPicPr>
            <a:picLocks noChangeAspect="1"/>
          </p:cNvPicPr>
          <p:nvPr/>
        </p:nvPicPr>
        <p:blipFill>
          <a:blip r:embed="rId3"/>
          <a:stretch>
            <a:fillRect/>
          </a:stretch>
        </p:blipFill>
        <p:spPr>
          <a:xfrm>
            <a:off x="6294671" y="3429000"/>
            <a:ext cx="5357852" cy="2824183"/>
          </a:xfrm>
          <a:prstGeom prst="rect">
            <a:avLst/>
          </a:prstGeom>
        </p:spPr>
      </p:pic>
      <p:pic>
        <p:nvPicPr>
          <p:cNvPr id="6" name="Picture 5">
            <a:extLst>
              <a:ext uri="{FF2B5EF4-FFF2-40B4-BE49-F238E27FC236}">
                <a16:creationId xmlns:a16="http://schemas.microsoft.com/office/drawing/2014/main" id="{6C838462-30E2-47C2-93E9-4B96B6C809A2}"/>
              </a:ext>
            </a:extLst>
          </p:cNvPr>
          <p:cNvPicPr>
            <a:picLocks noChangeAspect="1"/>
          </p:cNvPicPr>
          <p:nvPr/>
        </p:nvPicPr>
        <p:blipFill>
          <a:blip r:embed="rId4"/>
          <a:stretch>
            <a:fillRect/>
          </a:stretch>
        </p:blipFill>
        <p:spPr>
          <a:xfrm>
            <a:off x="6445134" y="28985"/>
            <a:ext cx="5386427" cy="2890859"/>
          </a:xfrm>
          <a:prstGeom prst="rect">
            <a:avLst/>
          </a:prstGeom>
        </p:spPr>
      </p:pic>
    </p:spTree>
    <p:extLst>
      <p:ext uri="{BB962C8B-B14F-4D97-AF65-F5344CB8AC3E}">
        <p14:creationId xmlns:p14="http://schemas.microsoft.com/office/powerpoint/2010/main" val="1332513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4DB58C-03A5-49E9-970A-954B19EBD8EB}"/>
              </a:ext>
            </a:extLst>
          </p:cNvPr>
          <p:cNvPicPr>
            <a:picLocks noChangeAspect="1"/>
          </p:cNvPicPr>
          <p:nvPr/>
        </p:nvPicPr>
        <p:blipFill>
          <a:blip r:embed="rId2"/>
          <a:stretch>
            <a:fillRect/>
          </a:stretch>
        </p:blipFill>
        <p:spPr>
          <a:xfrm>
            <a:off x="881024" y="1207276"/>
            <a:ext cx="5214976" cy="490064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80267D-B521-4485-9896-418E2D776ACE}"/>
                  </a:ext>
                </a:extLst>
              </p14:cNvPr>
              <p14:cNvContentPartPr/>
              <p14:nvPr/>
            </p14:nvContentPartPr>
            <p14:xfrm>
              <a:off x="6850947" y="1399078"/>
              <a:ext cx="4438080" cy="4276800"/>
            </p14:xfrm>
          </p:contentPart>
        </mc:Choice>
        <mc:Fallback xmlns="">
          <p:pic>
            <p:nvPicPr>
              <p:cNvPr id="9" name="Ink 8">
                <a:extLst>
                  <a:ext uri="{FF2B5EF4-FFF2-40B4-BE49-F238E27FC236}">
                    <a16:creationId xmlns:a16="http://schemas.microsoft.com/office/drawing/2014/main" id="{1A80267D-B521-4485-9896-418E2D776ACE}"/>
                  </a:ext>
                </a:extLst>
              </p:cNvPr>
              <p:cNvPicPr/>
              <p:nvPr/>
            </p:nvPicPr>
            <p:blipFill>
              <a:blip r:embed="rId4"/>
              <a:stretch>
                <a:fillRect/>
              </a:stretch>
            </p:blipFill>
            <p:spPr>
              <a:xfrm>
                <a:off x="6814947" y="1363078"/>
                <a:ext cx="4509720" cy="4348440"/>
              </a:xfrm>
              <a:prstGeom prst="rect">
                <a:avLst/>
              </a:prstGeom>
            </p:spPr>
          </p:pic>
        </mc:Fallback>
      </mc:AlternateContent>
      <p:grpSp>
        <p:nvGrpSpPr>
          <p:cNvPr id="17" name="Group 16">
            <a:extLst>
              <a:ext uri="{FF2B5EF4-FFF2-40B4-BE49-F238E27FC236}">
                <a16:creationId xmlns:a16="http://schemas.microsoft.com/office/drawing/2014/main" id="{DD9123E2-0A38-4A3C-B4D0-B618536DB46F}"/>
              </a:ext>
            </a:extLst>
          </p:cNvPr>
          <p:cNvGrpSpPr/>
          <p:nvPr/>
        </p:nvGrpSpPr>
        <p:grpSpPr>
          <a:xfrm>
            <a:off x="6955347" y="1067158"/>
            <a:ext cx="4595400" cy="4338720"/>
            <a:chOff x="6955347" y="1067158"/>
            <a:chExt cx="4595400" cy="43387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68A9427-3DC2-4BC1-9DB7-71F5B4B3E758}"/>
                    </a:ext>
                  </a:extLst>
                </p14:cNvPr>
                <p14:cNvContentPartPr/>
                <p14:nvPr/>
              </p14:nvContentPartPr>
              <p14:xfrm>
                <a:off x="6955347" y="1067158"/>
                <a:ext cx="4595400" cy="4338720"/>
              </p14:xfrm>
            </p:contentPart>
          </mc:Choice>
          <mc:Fallback xmlns="">
            <p:pic>
              <p:nvPicPr>
                <p:cNvPr id="10" name="Ink 9">
                  <a:extLst>
                    <a:ext uri="{FF2B5EF4-FFF2-40B4-BE49-F238E27FC236}">
                      <a16:creationId xmlns:a16="http://schemas.microsoft.com/office/drawing/2014/main" id="{E68A9427-3DC2-4BC1-9DB7-71F5B4B3E758}"/>
                    </a:ext>
                  </a:extLst>
                </p:cNvPr>
                <p:cNvPicPr/>
                <p:nvPr/>
              </p:nvPicPr>
              <p:blipFill>
                <a:blip r:embed="rId6"/>
                <a:stretch>
                  <a:fillRect/>
                </a:stretch>
              </p:blipFill>
              <p:spPr>
                <a:xfrm>
                  <a:off x="6919347" y="1031158"/>
                  <a:ext cx="4667040" cy="441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991C7AE-E522-4095-81E6-225001DFA5A1}"/>
                    </a:ext>
                  </a:extLst>
                </p14:cNvPr>
                <p14:cNvContentPartPr/>
                <p14:nvPr/>
              </p14:nvContentPartPr>
              <p14:xfrm>
                <a:off x="9054507" y="2814238"/>
                <a:ext cx="2246760" cy="140760"/>
              </p14:xfrm>
            </p:contentPart>
          </mc:Choice>
          <mc:Fallback xmlns="">
            <p:pic>
              <p:nvPicPr>
                <p:cNvPr id="16" name="Ink 15">
                  <a:extLst>
                    <a:ext uri="{FF2B5EF4-FFF2-40B4-BE49-F238E27FC236}">
                      <a16:creationId xmlns:a16="http://schemas.microsoft.com/office/drawing/2014/main" id="{F991C7AE-E522-4095-81E6-225001DFA5A1}"/>
                    </a:ext>
                  </a:extLst>
                </p:cNvPr>
                <p:cNvPicPr/>
                <p:nvPr/>
              </p:nvPicPr>
              <p:blipFill>
                <a:blip r:embed="rId8"/>
                <a:stretch>
                  <a:fillRect/>
                </a:stretch>
              </p:blipFill>
              <p:spPr>
                <a:xfrm>
                  <a:off x="9018867" y="2778598"/>
                  <a:ext cx="2318400" cy="212400"/>
                </a:xfrm>
                <a:prstGeom prst="rect">
                  <a:avLst/>
                </a:prstGeom>
              </p:spPr>
            </p:pic>
          </mc:Fallback>
        </mc:AlternateContent>
      </p:grpSp>
      <p:grpSp>
        <p:nvGrpSpPr>
          <p:cNvPr id="32" name="Group 31">
            <a:extLst>
              <a:ext uri="{FF2B5EF4-FFF2-40B4-BE49-F238E27FC236}">
                <a16:creationId xmlns:a16="http://schemas.microsoft.com/office/drawing/2014/main" id="{61B88F42-1836-4183-8AFE-C2980862D25C}"/>
              </a:ext>
            </a:extLst>
          </p:cNvPr>
          <p:cNvGrpSpPr/>
          <p:nvPr/>
        </p:nvGrpSpPr>
        <p:grpSpPr>
          <a:xfrm>
            <a:off x="7424067" y="1991638"/>
            <a:ext cx="1783440" cy="3436920"/>
            <a:chOff x="7424067" y="1991638"/>
            <a:chExt cx="1783440" cy="3436920"/>
          </a:xfrm>
        </p:grpSpPr>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522111E-1E81-47EF-9FFE-E87784BA00B4}"/>
                    </a:ext>
                  </a:extLst>
                </p14:cNvPr>
                <p14:cNvContentPartPr/>
                <p14:nvPr/>
              </p14:nvContentPartPr>
              <p14:xfrm>
                <a:off x="9077547" y="2948158"/>
                <a:ext cx="129960" cy="2480400"/>
              </p14:xfrm>
            </p:contentPart>
          </mc:Choice>
          <mc:Fallback xmlns="">
            <p:pic>
              <p:nvPicPr>
                <p:cNvPr id="19" name="Ink 18">
                  <a:extLst>
                    <a:ext uri="{FF2B5EF4-FFF2-40B4-BE49-F238E27FC236}">
                      <a16:creationId xmlns:a16="http://schemas.microsoft.com/office/drawing/2014/main" id="{7522111E-1E81-47EF-9FFE-E87784BA00B4}"/>
                    </a:ext>
                  </a:extLst>
                </p:cNvPr>
                <p:cNvPicPr/>
                <p:nvPr/>
              </p:nvPicPr>
              <p:blipFill>
                <a:blip r:embed="rId10"/>
                <a:stretch>
                  <a:fillRect/>
                </a:stretch>
              </p:blipFill>
              <p:spPr>
                <a:xfrm>
                  <a:off x="9041547" y="2912518"/>
                  <a:ext cx="201600" cy="255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A3C061F8-E9FC-4398-B736-EABC7AA8DDC0}"/>
                    </a:ext>
                  </a:extLst>
                </p14:cNvPr>
                <p14:cNvContentPartPr/>
                <p14:nvPr/>
              </p14:nvContentPartPr>
              <p14:xfrm>
                <a:off x="7424067" y="2048518"/>
                <a:ext cx="168120" cy="278280"/>
              </p14:xfrm>
            </p:contentPart>
          </mc:Choice>
          <mc:Fallback xmlns="">
            <p:pic>
              <p:nvPicPr>
                <p:cNvPr id="20" name="Ink 19">
                  <a:extLst>
                    <a:ext uri="{FF2B5EF4-FFF2-40B4-BE49-F238E27FC236}">
                      <a16:creationId xmlns:a16="http://schemas.microsoft.com/office/drawing/2014/main" id="{A3C061F8-E9FC-4398-B736-EABC7AA8DDC0}"/>
                    </a:ext>
                  </a:extLst>
                </p:cNvPr>
                <p:cNvPicPr/>
                <p:nvPr/>
              </p:nvPicPr>
              <p:blipFill>
                <a:blip r:embed="rId12"/>
                <a:stretch>
                  <a:fillRect/>
                </a:stretch>
              </p:blipFill>
              <p:spPr>
                <a:xfrm>
                  <a:off x="7388427" y="2012878"/>
                  <a:ext cx="2397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7DBCCB0-F968-4151-81C3-E8EB4834EB15}"/>
                    </a:ext>
                  </a:extLst>
                </p14:cNvPr>
                <p14:cNvContentPartPr/>
                <p14:nvPr/>
              </p14:nvContentPartPr>
              <p14:xfrm>
                <a:off x="7451787" y="2132758"/>
                <a:ext cx="38160" cy="503280"/>
              </p14:xfrm>
            </p:contentPart>
          </mc:Choice>
          <mc:Fallback xmlns="">
            <p:pic>
              <p:nvPicPr>
                <p:cNvPr id="21" name="Ink 20">
                  <a:extLst>
                    <a:ext uri="{FF2B5EF4-FFF2-40B4-BE49-F238E27FC236}">
                      <a16:creationId xmlns:a16="http://schemas.microsoft.com/office/drawing/2014/main" id="{B7DBCCB0-F968-4151-81C3-E8EB4834EB15}"/>
                    </a:ext>
                  </a:extLst>
                </p:cNvPr>
                <p:cNvPicPr/>
                <p:nvPr/>
              </p:nvPicPr>
              <p:blipFill>
                <a:blip r:embed="rId14"/>
                <a:stretch>
                  <a:fillRect/>
                </a:stretch>
              </p:blipFill>
              <p:spPr>
                <a:xfrm>
                  <a:off x="7416147" y="2096758"/>
                  <a:ext cx="10980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1B90D4A5-8B9D-4906-A0DF-F3FDED84245E}"/>
                    </a:ext>
                  </a:extLst>
                </p14:cNvPr>
                <p14:cNvContentPartPr/>
                <p14:nvPr/>
              </p14:nvContentPartPr>
              <p14:xfrm>
                <a:off x="7772547" y="2146078"/>
                <a:ext cx="241560" cy="77760"/>
              </p14:xfrm>
            </p:contentPart>
          </mc:Choice>
          <mc:Fallback xmlns="">
            <p:pic>
              <p:nvPicPr>
                <p:cNvPr id="23" name="Ink 22">
                  <a:extLst>
                    <a:ext uri="{FF2B5EF4-FFF2-40B4-BE49-F238E27FC236}">
                      <a16:creationId xmlns:a16="http://schemas.microsoft.com/office/drawing/2014/main" id="{1B90D4A5-8B9D-4906-A0DF-F3FDED84245E}"/>
                    </a:ext>
                  </a:extLst>
                </p:cNvPr>
                <p:cNvPicPr/>
                <p:nvPr/>
              </p:nvPicPr>
              <p:blipFill>
                <a:blip r:embed="rId16"/>
                <a:stretch>
                  <a:fillRect/>
                </a:stretch>
              </p:blipFill>
              <p:spPr>
                <a:xfrm>
                  <a:off x="7736907" y="2110438"/>
                  <a:ext cx="313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F6A60ABC-BAB6-42EA-9C53-924E20AC69A4}"/>
                    </a:ext>
                  </a:extLst>
                </p14:cNvPr>
                <p14:cNvContentPartPr/>
                <p14:nvPr/>
              </p14:nvContentPartPr>
              <p14:xfrm>
                <a:off x="7776507" y="2293318"/>
                <a:ext cx="228240" cy="45720"/>
              </p14:xfrm>
            </p:contentPart>
          </mc:Choice>
          <mc:Fallback xmlns="">
            <p:pic>
              <p:nvPicPr>
                <p:cNvPr id="24" name="Ink 23">
                  <a:extLst>
                    <a:ext uri="{FF2B5EF4-FFF2-40B4-BE49-F238E27FC236}">
                      <a16:creationId xmlns:a16="http://schemas.microsoft.com/office/drawing/2014/main" id="{F6A60ABC-BAB6-42EA-9C53-924E20AC69A4}"/>
                    </a:ext>
                  </a:extLst>
                </p:cNvPr>
                <p:cNvPicPr/>
                <p:nvPr/>
              </p:nvPicPr>
              <p:blipFill>
                <a:blip r:embed="rId18"/>
                <a:stretch>
                  <a:fillRect/>
                </a:stretch>
              </p:blipFill>
              <p:spPr>
                <a:xfrm>
                  <a:off x="7740867" y="2257678"/>
                  <a:ext cx="299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2DA631D7-FC4F-4D1A-A49A-AE6AF395E75B}"/>
                    </a:ext>
                  </a:extLst>
                </p14:cNvPr>
                <p14:cNvContentPartPr/>
                <p14:nvPr/>
              </p14:nvContentPartPr>
              <p14:xfrm>
                <a:off x="8254947" y="2124118"/>
                <a:ext cx="175680" cy="239040"/>
              </p14:xfrm>
            </p:contentPart>
          </mc:Choice>
          <mc:Fallback xmlns="">
            <p:pic>
              <p:nvPicPr>
                <p:cNvPr id="25" name="Ink 24">
                  <a:extLst>
                    <a:ext uri="{FF2B5EF4-FFF2-40B4-BE49-F238E27FC236}">
                      <a16:creationId xmlns:a16="http://schemas.microsoft.com/office/drawing/2014/main" id="{2DA631D7-FC4F-4D1A-A49A-AE6AF395E75B}"/>
                    </a:ext>
                  </a:extLst>
                </p:cNvPr>
                <p:cNvPicPr/>
                <p:nvPr/>
              </p:nvPicPr>
              <p:blipFill>
                <a:blip r:embed="rId20"/>
                <a:stretch>
                  <a:fillRect/>
                </a:stretch>
              </p:blipFill>
              <p:spPr>
                <a:xfrm>
                  <a:off x="8219307" y="2088478"/>
                  <a:ext cx="2473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1957D101-B54B-4781-9125-4DF5A661255B}"/>
                    </a:ext>
                  </a:extLst>
                </p14:cNvPr>
                <p14:cNvContentPartPr/>
                <p14:nvPr/>
              </p14:nvContentPartPr>
              <p14:xfrm>
                <a:off x="8525307" y="2267398"/>
                <a:ext cx="16560" cy="16200"/>
              </p14:xfrm>
            </p:contentPart>
          </mc:Choice>
          <mc:Fallback xmlns="">
            <p:pic>
              <p:nvPicPr>
                <p:cNvPr id="26" name="Ink 25">
                  <a:extLst>
                    <a:ext uri="{FF2B5EF4-FFF2-40B4-BE49-F238E27FC236}">
                      <a16:creationId xmlns:a16="http://schemas.microsoft.com/office/drawing/2014/main" id="{1957D101-B54B-4781-9125-4DF5A661255B}"/>
                    </a:ext>
                  </a:extLst>
                </p:cNvPr>
                <p:cNvPicPr/>
                <p:nvPr/>
              </p:nvPicPr>
              <p:blipFill>
                <a:blip r:embed="rId22"/>
                <a:stretch>
                  <a:fillRect/>
                </a:stretch>
              </p:blipFill>
              <p:spPr>
                <a:xfrm>
                  <a:off x="8489307" y="2231398"/>
                  <a:ext cx="88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45E3548A-2A71-4974-95F4-441EF02C9D00}"/>
                    </a:ext>
                  </a:extLst>
                </p14:cNvPr>
                <p14:cNvContentPartPr/>
                <p14:nvPr/>
              </p14:nvContentPartPr>
              <p14:xfrm>
                <a:off x="8764347" y="2004238"/>
                <a:ext cx="131400" cy="392400"/>
              </p14:xfrm>
            </p:contentPart>
          </mc:Choice>
          <mc:Fallback xmlns="">
            <p:pic>
              <p:nvPicPr>
                <p:cNvPr id="28" name="Ink 27">
                  <a:extLst>
                    <a:ext uri="{FF2B5EF4-FFF2-40B4-BE49-F238E27FC236}">
                      <a16:creationId xmlns:a16="http://schemas.microsoft.com/office/drawing/2014/main" id="{45E3548A-2A71-4974-95F4-441EF02C9D00}"/>
                    </a:ext>
                  </a:extLst>
                </p:cNvPr>
                <p:cNvPicPr/>
                <p:nvPr/>
              </p:nvPicPr>
              <p:blipFill>
                <a:blip r:embed="rId24"/>
                <a:stretch>
                  <a:fillRect/>
                </a:stretch>
              </p:blipFill>
              <p:spPr>
                <a:xfrm>
                  <a:off x="8728347" y="1968598"/>
                  <a:ext cx="2030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32745764-7C58-4FB0-B5B8-08EFC9987FFA}"/>
                    </a:ext>
                  </a:extLst>
                </p14:cNvPr>
                <p14:cNvContentPartPr/>
                <p14:nvPr/>
              </p14:nvContentPartPr>
              <p14:xfrm>
                <a:off x="8761467" y="1991638"/>
                <a:ext cx="174240" cy="47160"/>
              </p14:xfrm>
            </p:contentPart>
          </mc:Choice>
          <mc:Fallback xmlns="">
            <p:pic>
              <p:nvPicPr>
                <p:cNvPr id="29" name="Ink 28">
                  <a:extLst>
                    <a:ext uri="{FF2B5EF4-FFF2-40B4-BE49-F238E27FC236}">
                      <a16:creationId xmlns:a16="http://schemas.microsoft.com/office/drawing/2014/main" id="{32745764-7C58-4FB0-B5B8-08EFC9987FFA}"/>
                    </a:ext>
                  </a:extLst>
                </p:cNvPr>
                <p:cNvPicPr/>
                <p:nvPr/>
              </p:nvPicPr>
              <p:blipFill>
                <a:blip r:embed="rId26"/>
                <a:stretch>
                  <a:fillRect/>
                </a:stretch>
              </p:blipFill>
              <p:spPr>
                <a:xfrm>
                  <a:off x="8725467" y="1955998"/>
                  <a:ext cx="245880" cy="11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0B5FF724-6798-4A29-A951-488A6F1501E0}"/>
                  </a:ext>
                </a:extLst>
              </p14:cNvPr>
              <p14:cNvContentPartPr/>
              <p14:nvPr/>
            </p14:nvContentPartPr>
            <p14:xfrm>
              <a:off x="10138107" y="3760318"/>
              <a:ext cx="187920" cy="228240"/>
            </p14:xfrm>
          </p:contentPart>
        </mc:Choice>
        <mc:Fallback xmlns="">
          <p:pic>
            <p:nvPicPr>
              <p:cNvPr id="33" name="Ink 32">
                <a:extLst>
                  <a:ext uri="{FF2B5EF4-FFF2-40B4-BE49-F238E27FC236}">
                    <a16:creationId xmlns:a16="http://schemas.microsoft.com/office/drawing/2014/main" id="{0B5FF724-6798-4A29-A951-488A6F1501E0}"/>
                  </a:ext>
                </a:extLst>
              </p:cNvPr>
              <p:cNvPicPr/>
              <p:nvPr/>
            </p:nvPicPr>
            <p:blipFill>
              <a:blip r:embed="rId28"/>
              <a:stretch>
                <a:fillRect/>
              </a:stretch>
            </p:blipFill>
            <p:spPr>
              <a:xfrm>
                <a:off x="10102107" y="3724678"/>
                <a:ext cx="259560" cy="299880"/>
              </a:xfrm>
              <a:prstGeom prst="rect">
                <a:avLst/>
              </a:prstGeom>
            </p:spPr>
          </p:pic>
        </mc:Fallback>
      </mc:AlternateContent>
    </p:spTree>
    <p:extLst>
      <p:ext uri="{BB962C8B-B14F-4D97-AF65-F5344CB8AC3E}">
        <p14:creationId xmlns:p14="http://schemas.microsoft.com/office/powerpoint/2010/main" val="2136473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6E23EE4E-2020-4838-AE48-7CFE11EED215}"/>
              </a:ext>
            </a:extLst>
          </p:cNvPr>
          <p:cNvPicPr>
            <a:picLocks noChangeAspect="1"/>
          </p:cNvPicPr>
          <p:nvPr/>
        </p:nvPicPr>
        <p:blipFill>
          <a:blip r:embed="rId2"/>
          <a:stretch>
            <a:fillRect/>
          </a:stretch>
        </p:blipFill>
        <p:spPr>
          <a:xfrm>
            <a:off x="842924" y="429082"/>
            <a:ext cx="5253076" cy="5062575"/>
          </a:xfrm>
          <a:prstGeom prst="rect">
            <a:avLst/>
          </a:prstGeom>
        </p:spPr>
      </p:pic>
      <p:pic>
        <p:nvPicPr>
          <p:cNvPr id="11" name="Picture 10">
            <a:extLst>
              <a:ext uri="{FF2B5EF4-FFF2-40B4-BE49-F238E27FC236}">
                <a16:creationId xmlns:a16="http://schemas.microsoft.com/office/drawing/2014/main" id="{DF6AC11C-6853-461F-942C-77ED4049DA8B}"/>
              </a:ext>
            </a:extLst>
          </p:cNvPr>
          <p:cNvPicPr>
            <a:picLocks noChangeAspect="1"/>
          </p:cNvPicPr>
          <p:nvPr/>
        </p:nvPicPr>
        <p:blipFill>
          <a:blip r:embed="rId3"/>
          <a:stretch>
            <a:fillRect/>
          </a:stretch>
        </p:blipFill>
        <p:spPr>
          <a:xfrm>
            <a:off x="6366491" y="386220"/>
            <a:ext cx="5219738" cy="5105437"/>
          </a:xfrm>
          <a:prstGeom prst="rect">
            <a:avLst/>
          </a:prstGeom>
        </p:spPr>
      </p:pic>
    </p:spTree>
    <p:extLst>
      <p:ext uri="{BB962C8B-B14F-4D97-AF65-F5344CB8AC3E}">
        <p14:creationId xmlns:p14="http://schemas.microsoft.com/office/powerpoint/2010/main" val="60728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3005CF-8A56-475D-8F5B-130051BE8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51652" cy="6858000"/>
          </a:xfrm>
          <a:prstGeom prst="rect">
            <a:avLst/>
          </a:prstGeom>
        </p:spPr>
      </p:pic>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3"/>
          <a:stretch>
            <a:fillRect/>
          </a:stretch>
        </p:blipFill>
        <p:spPr>
          <a:xfrm>
            <a:off x="7591760" y="5260437"/>
            <a:ext cx="3966207" cy="1417453"/>
          </a:xfrm>
          <a:prstGeom prst="rect">
            <a:avLst/>
          </a:prstGeom>
        </p:spPr>
      </p:pic>
    </p:spTree>
    <p:extLst>
      <p:ext uri="{BB962C8B-B14F-4D97-AF65-F5344CB8AC3E}">
        <p14:creationId xmlns:p14="http://schemas.microsoft.com/office/powerpoint/2010/main" val="1177073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48AFFC28-EB8B-4791-A71D-68F3A1B2EC1D}"/>
              </a:ext>
            </a:extLst>
          </p:cNvPr>
          <p:cNvPicPr>
            <a:picLocks noChangeAspect="1"/>
          </p:cNvPicPr>
          <p:nvPr/>
        </p:nvPicPr>
        <p:blipFill>
          <a:blip r:embed="rId2"/>
          <a:stretch>
            <a:fillRect/>
          </a:stretch>
        </p:blipFill>
        <p:spPr>
          <a:xfrm>
            <a:off x="981650" y="592173"/>
            <a:ext cx="5200688" cy="5057812"/>
          </a:xfrm>
          <a:prstGeom prst="rect">
            <a:avLst/>
          </a:prstGeom>
        </p:spPr>
      </p:pic>
      <p:pic>
        <p:nvPicPr>
          <p:cNvPr id="4" name="Picture 3">
            <a:extLst>
              <a:ext uri="{FF2B5EF4-FFF2-40B4-BE49-F238E27FC236}">
                <a16:creationId xmlns:a16="http://schemas.microsoft.com/office/drawing/2014/main" id="{BCEF5D1A-9985-4F78-BD66-BEE1B5FE9D56}"/>
              </a:ext>
            </a:extLst>
          </p:cNvPr>
          <p:cNvPicPr>
            <a:picLocks noChangeAspect="1"/>
          </p:cNvPicPr>
          <p:nvPr/>
        </p:nvPicPr>
        <p:blipFill>
          <a:blip r:embed="rId3"/>
          <a:stretch>
            <a:fillRect/>
          </a:stretch>
        </p:blipFill>
        <p:spPr>
          <a:xfrm>
            <a:off x="6421736" y="592173"/>
            <a:ext cx="5200688" cy="4938749"/>
          </a:xfrm>
          <a:prstGeom prst="rect">
            <a:avLst/>
          </a:prstGeom>
        </p:spPr>
      </p:pic>
    </p:spTree>
    <p:extLst>
      <p:ext uri="{BB962C8B-B14F-4D97-AF65-F5344CB8AC3E}">
        <p14:creationId xmlns:p14="http://schemas.microsoft.com/office/powerpoint/2010/main" val="2665702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6B27693B-CFCE-4859-8046-A368887FD75E}"/>
              </a:ext>
            </a:extLst>
          </p:cNvPr>
          <p:cNvPicPr>
            <a:picLocks noChangeAspect="1"/>
          </p:cNvPicPr>
          <p:nvPr/>
        </p:nvPicPr>
        <p:blipFill>
          <a:blip r:embed="rId2"/>
          <a:stretch>
            <a:fillRect/>
          </a:stretch>
        </p:blipFill>
        <p:spPr>
          <a:xfrm>
            <a:off x="778154" y="614298"/>
            <a:ext cx="5214976" cy="4900648"/>
          </a:xfrm>
          <a:prstGeom prst="rect">
            <a:avLst/>
          </a:prstGeom>
        </p:spPr>
      </p:pic>
      <p:pic>
        <p:nvPicPr>
          <p:cNvPr id="4" name="Picture 3">
            <a:extLst>
              <a:ext uri="{FF2B5EF4-FFF2-40B4-BE49-F238E27FC236}">
                <a16:creationId xmlns:a16="http://schemas.microsoft.com/office/drawing/2014/main" id="{71A15403-39D3-483B-8616-D410D4C96AEA}"/>
              </a:ext>
            </a:extLst>
          </p:cNvPr>
          <p:cNvPicPr>
            <a:picLocks noChangeAspect="1"/>
          </p:cNvPicPr>
          <p:nvPr/>
        </p:nvPicPr>
        <p:blipFill>
          <a:blip r:embed="rId3"/>
          <a:stretch>
            <a:fillRect/>
          </a:stretch>
        </p:blipFill>
        <p:spPr>
          <a:xfrm>
            <a:off x="6289908" y="3437581"/>
            <a:ext cx="5367377" cy="2867046"/>
          </a:xfrm>
          <a:prstGeom prst="rect">
            <a:avLst/>
          </a:prstGeom>
        </p:spPr>
      </p:pic>
      <p:pic>
        <p:nvPicPr>
          <p:cNvPr id="7" name="Picture 6">
            <a:extLst>
              <a:ext uri="{FF2B5EF4-FFF2-40B4-BE49-F238E27FC236}">
                <a16:creationId xmlns:a16="http://schemas.microsoft.com/office/drawing/2014/main" id="{E07BC94E-CEB3-49B9-816E-79001B327FDF}"/>
              </a:ext>
            </a:extLst>
          </p:cNvPr>
          <p:cNvPicPr>
            <a:picLocks noChangeAspect="1"/>
          </p:cNvPicPr>
          <p:nvPr/>
        </p:nvPicPr>
        <p:blipFill>
          <a:blip r:embed="rId4"/>
          <a:stretch>
            <a:fillRect/>
          </a:stretch>
        </p:blipFill>
        <p:spPr>
          <a:xfrm>
            <a:off x="6198872" y="0"/>
            <a:ext cx="5329276" cy="2943247"/>
          </a:xfrm>
          <a:prstGeom prst="rect">
            <a:avLst/>
          </a:prstGeom>
        </p:spPr>
      </p:pic>
    </p:spTree>
    <p:extLst>
      <p:ext uri="{BB962C8B-B14F-4D97-AF65-F5344CB8AC3E}">
        <p14:creationId xmlns:p14="http://schemas.microsoft.com/office/powerpoint/2010/main" val="528445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8AD2-1101-49BE-893A-EDC35C6A5701}"/>
              </a:ext>
            </a:extLst>
          </p:cNvPr>
          <p:cNvSpPr>
            <a:spLocks noGrp="1"/>
          </p:cNvSpPr>
          <p:nvPr>
            <p:ph type="title"/>
          </p:nvPr>
        </p:nvSpPr>
        <p:spPr/>
        <p:txBody>
          <a:bodyPr/>
          <a:lstStyle/>
          <a:p>
            <a:r>
              <a:rPr lang="en-US" altLang="zh-CN" dirty="0"/>
              <a:t>New s</a:t>
            </a:r>
            <a:r>
              <a:rPr lang="en-US" dirty="0"/>
              <a:t>ampling strategy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F39C09-A45C-4268-B323-2A5B2C4977A7}"/>
                  </a:ext>
                </a:extLst>
              </p:cNvPr>
              <p:cNvSpPr>
                <a:spLocks noGrp="1"/>
              </p:cNvSpPr>
              <p:nvPr>
                <p:ph idx="1"/>
              </p:nvPr>
            </p:nvSpPr>
            <p:spPr/>
            <p:txBody>
              <a:bodyPr/>
              <a:lstStyle/>
              <a:p>
                <a:r>
                  <a:rPr lang="en-US" dirty="0"/>
                  <a:t>Fit </a:t>
                </a:r>
                <a14:m>
                  <m:oMath xmlns:m="http://schemas.openxmlformats.org/officeDocument/2006/math">
                    <m:r>
                      <a:rPr lang="en-US" b="0" i="1" smtClean="0">
                        <a:latin typeface="Cambria Math" panose="02040503050406030204" pitchFamily="18" charset="0"/>
                      </a:rPr>
                      <m:t>𝑁</m:t>
                    </m:r>
                  </m:oMath>
                </a14:m>
                <a:r>
                  <a:rPr lang="en-US" dirty="0"/>
                  <a:t> (node number) Gaussian distribution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𝑖</m:t>
                        </m:r>
                      </m:sub>
                    </m:sSub>
                  </m:oMath>
                </a14:m>
                <a:r>
                  <a:rPr lang="en-US" dirty="0"/>
                  <a:t> from each of </a:t>
                </a:r>
                <a14:m>
                  <m:oMath xmlns:m="http://schemas.openxmlformats.org/officeDocument/2006/math">
                    <m:r>
                      <a:rPr lang="en-US" b="0" i="1" smtClean="0">
                        <a:latin typeface="Cambria Math" panose="02040503050406030204" pitchFamily="18" charset="0"/>
                      </a:rPr>
                      <m:t>𝑁</m:t>
                    </m:r>
                  </m:oMath>
                </a14:m>
                <a:r>
                  <a:rPr lang="en-US" dirty="0"/>
                  <a:t> rows of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t>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a14:m>
                <a:r>
                  <a:rPr lang="en-US" dirty="0"/>
                  <a:t> from the </a:t>
                </a:r>
                <a14:m>
                  <m:oMath xmlns:m="http://schemas.openxmlformats.org/officeDocument/2006/math">
                    <m:r>
                      <a:rPr lang="en-US" altLang="zh-CN" i="1">
                        <a:latin typeface="Cambria Math" panose="02040503050406030204" pitchFamily="18" charset="0"/>
                      </a:rPr>
                      <m:t>𝑁</m:t>
                    </m:r>
                    <m:r>
                      <a:rPr lang="en-US" altLang="zh-CN" b="0" i="0" smtClean="0">
                        <a:latin typeface="Cambria Math" panose="02040503050406030204" pitchFamily="18" charset="0"/>
                      </a:rPr>
                      <m:t> </m:t>
                    </m:r>
                  </m:oMath>
                </a14:m>
                <a:r>
                  <a:rPr lang="en-US" altLang="zh-CN" dirty="0"/>
                  <a:t>Gaussian distribution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altLang="zh-CN" i="1">
                            <a:latin typeface="Cambria Math" panose="02040503050406030204" pitchFamily="18" charset="0"/>
                            <a:ea typeface="Cambria Math" panose="02040503050406030204" pitchFamily="18" charset="0"/>
                          </a:rPr>
                          <m:t>𝑖</m:t>
                        </m:r>
                      </m:sub>
                    </m:sSub>
                  </m:oMath>
                </a14:m>
                <a:r>
                  <a:rPr lang="en-US" altLang="zh-CN" dirty="0"/>
                  <a:t>.</a:t>
                </a:r>
              </a:p>
              <a:p>
                <a:r>
                  <a:rPr lang="en-US" altLang="zh-CN" dirty="0"/>
                  <a:t>Concatenate the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b="0" i="1" smtClean="0">
                            <a:latin typeface="Cambria Math" panose="02040503050406030204" pitchFamily="18" charset="0"/>
                            <a:ea typeface="Cambria Math" panose="02040503050406030204" pitchFamily="18" charset="0"/>
                          </a:rPr>
                          <m:t>𝑖</m:t>
                        </m:r>
                      </m:sub>
                    </m:sSub>
                  </m:oMath>
                </a14:m>
                <a:r>
                  <a:rPr lang="en-US" dirty="0"/>
                  <a:t> by row to get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i="1">
                            <a:latin typeface="Cambria Math" panose="02040503050406030204" pitchFamily="18" charset="0"/>
                            <a:ea typeface="Cambria Math" panose="02040503050406030204" pitchFamily="18" charset="0"/>
                          </a:rPr>
                          <m:t>𝑠𝑎𝑚𝑝𝑙𝑒</m:t>
                        </m:r>
                      </m:sub>
                    </m:sSub>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0AF39C09-A45C-4268-B323-2A5B2C4977A7}"/>
                  </a:ext>
                </a:extLst>
              </p:cNvPr>
              <p:cNvSpPr>
                <a:spLocks noGrp="1" noRot="1" noChangeAspect="1" noMove="1" noResize="1" noEditPoints="1" noAdjustHandles="1" noChangeArrowheads="1" noChangeShapeType="1" noTextEdit="1"/>
              </p:cNvSpPr>
              <p:nvPr>
                <p:ph idx="1"/>
              </p:nvPr>
            </p:nvSpPr>
            <p:spPr>
              <a:blipFill>
                <a:blip r:embed="rId2"/>
                <a:stretch>
                  <a:fillRect l="-1043" t="-2381" r="-2087"/>
                </a:stretch>
              </a:blipFill>
            </p:spPr>
            <p:txBody>
              <a:bodyPr/>
              <a:lstStyle/>
              <a:p>
                <a:r>
                  <a:rPr lang="en-US">
                    <a:noFill/>
                  </a:rPr>
                  <a:t> </a:t>
                </a:r>
              </a:p>
            </p:txBody>
          </p:sp>
        </mc:Fallback>
      </mc:AlternateContent>
    </p:spTree>
    <p:extLst>
      <p:ext uri="{BB962C8B-B14F-4D97-AF65-F5344CB8AC3E}">
        <p14:creationId xmlns:p14="http://schemas.microsoft.com/office/powerpoint/2010/main" val="2317061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439B24-89EB-4004-B510-59391514FA7E}"/>
              </a:ext>
            </a:extLst>
          </p:cNvPr>
          <p:cNvPicPr>
            <a:picLocks noGrp="1" noChangeAspect="1"/>
          </p:cNvPicPr>
          <p:nvPr>
            <p:ph idx="1"/>
          </p:nvPr>
        </p:nvPicPr>
        <p:blipFill>
          <a:blip r:embed="rId2"/>
          <a:stretch>
            <a:fillRect/>
          </a:stretch>
        </p:blipFill>
        <p:spPr>
          <a:xfrm>
            <a:off x="921327" y="534381"/>
            <a:ext cx="5132866" cy="4857808"/>
          </a:xfrm>
        </p:spPr>
      </p:pic>
      <p:pic>
        <p:nvPicPr>
          <p:cNvPr id="7" name="Picture 6">
            <a:extLst>
              <a:ext uri="{FF2B5EF4-FFF2-40B4-BE49-F238E27FC236}">
                <a16:creationId xmlns:a16="http://schemas.microsoft.com/office/drawing/2014/main" id="{1D20067F-C393-417B-860C-213625B2B43C}"/>
              </a:ext>
            </a:extLst>
          </p:cNvPr>
          <p:cNvPicPr>
            <a:picLocks noChangeAspect="1"/>
          </p:cNvPicPr>
          <p:nvPr/>
        </p:nvPicPr>
        <p:blipFill>
          <a:blip r:embed="rId3"/>
          <a:stretch>
            <a:fillRect/>
          </a:stretch>
        </p:blipFill>
        <p:spPr>
          <a:xfrm>
            <a:off x="6137809" y="482138"/>
            <a:ext cx="5125863" cy="49543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E234AB-EEF1-410D-B694-E1D7D59E41DF}"/>
                  </a:ext>
                </a:extLst>
              </p:cNvPr>
              <p:cNvSpPr txBox="1"/>
              <p:nvPr/>
            </p:nvSpPr>
            <p:spPr>
              <a:xfrm>
                <a:off x="1102823"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0" name="TextBox 9">
                <a:extLst>
                  <a:ext uri="{FF2B5EF4-FFF2-40B4-BE49-F238E27FC236}">
                    <a16:creationId xmlns:a16="http://schemas.microsoft.com/office/drawing/2014/main" id="{E7E234AB-EEF1-410D-B694-E1D7D59E41DF}"/>
                  </a:ext>
                </a:extLst>
              </p:cNvPr>
              <p:cNvSpPr txBox="1">
                <a:spLocks noRot="1" noChangeAspect="1" noMove="1" noResize="1" noEditPoints="1" noAdjustHandles="1" noChangeArrowheads="1" noChangeShapeType="1" noTextEdit="1"/>
              </p:cNvSpPr>
              <p:nvPr/>
            </p:nvSpPr>
            <p:spPr>
              <a:xfrm>
                <a:off x="1102823" y="5613862"/>
                <a:ext cx="4868244" cy="646331"/>
              </a:xfrm>
              <a:prstGeom prst="rect">
                <a:avLst/>
              </a:prstGeom>
              <a:blipFill>
                <a:blip r:embed="rId4"/>
                <a:stretch>
                  <a:fillRect l="-112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A6BB52-910A-4215-987E-D6FD86B03A28}"/>
                  </a:ext>
                </a:extLst>
              </p:cNvPr>
              <p:cNvSpPr txBox="1"/>
              <p:nvPr/>
            </p:nvSpPr>
            <p:spPr>
              <a:xfrm>
                <a:off x="6266618"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1" name="TextBox 10">
                <a:extLst>
                  <a:ext uri="{FF2B5EF4-FFF2-40B4-BE49-F238E27FC236}">
                    <a16:creationId xmlns:a16="http://schemas.microsoft.com/office/drawing/2014/main" id="{47A6BB52-910A-4215-987E-D6FD86B03A28}"/>
                  </a:ext>
                </a:extLst>
              </p:cNvPr>
              <p:cNvSpPr txBox="1">
                <a:spLocks noRot="1" noChangeAspect="1" noMove="1" noResize="1" noEditPoints="1" noAdjustHandles="1" noChangeArrowheads="1" noChangeShapeType="1" noTextEdit="1"/>
              </p:cNvSpPr>
              <p:nvPr/>
            </p:nvSpPr>
            <p:spPr>
              <a:xfrm>
                <a:off x="6266618" y="5613862"/>
                <a:ext cx="4868244" cy="646331"/>
              </a:xfrm>
              <a:prstGeom prst="rect">
                <a:avLst/>
              </a:prstGeom>
              <a:blipFill>
                <a:blip r:embed="rId5"/>
                <a:stretch>
                  <a:fillRect l="-1126"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98068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B34298-7B2E-4108-8D22-A565657533CB}"/>
              </a:ext>
            </a:extLst>
          </p:cNvPr>
          <p:cNvPicPr>
            <a:picLocks noChangeAspect="1"/>
          </p:cNvPicPr>
          <p:nvPr/>
        </p:nvPicPr>
        <p:blipFill>
          <a:blip r:embed="rId2"/>
          <a:stretch>
            <a:fillRect/>
          </a:stretch>
        </p:blipFill>
        <p:spPr>
          <a:xfrm>
            <a:off x="1008938" y="325390"/>
            <a:ext cx="5219738" cy="5010187"/>
          </a:xfrm>
          <a:prstGeom prst="rect">
            <a:avLst/>
          </a:prstGeom>
        </p:spPr>
      </p:pic>
      <p:pic>
        <p:nvPicPr>
          <p:cNvPr id="10" name="Picture 9">
            <a:extLst>
              <a:ext uri="{FF2B5EF4-FFF2-40B4-BE49-F238E27FC236}">
                <a16:creationId xmlns:a16="http://schemas.microsoft.com/office/drawing/2014/main" id="{54D28EFF-9535-4B50-B5D2-B84521C6B7E7}"/>
              </a:ext>
            </a:extLst>
          </p:cNvPr>
          <p:cNvPicPr>
            <a:picLocks noChangeAspect="1"/>
          </p:cNvPicPr>
          <p:nvPr/>
        </p:nvPicPr>
        <p:blipFill>
          <a:blip r:embed="rId3"/>
          <a:stretch>
            <a:fillRect/>
          </a:stretch>
        </p:blipFill>
        <p:spPr>
          <a:xfrm>
            <a:off x="6377445" y="377778"/>
            <a:ext cx="5167350" cy="495779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E5958AA-D0F1-4F4E-A057-8A471E566A74}"/>
                  </a:ext>
                </a:extLst>
              </p:cNvPr>
              <p:cNvSpPr txBox="1"/>
              <p:nvPr/>
            </p:nvSpPr>
            <p:spPr>
              <a:xfrm>
                <a:off x="1227756" y="5636029"/>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1" name="TextBox 10">
                <a:extLst>
                  <a:ext uri="{FF2B5EF4-FFF2-40B4-BE49-F238E27FC236}">
                    <a16:creationId xmlns:a16="http://schemas.microsoft.com/office/drawing/2014/main" id="{8E5958AA-D0F1-4F4E-A057-8A471E566A74}"/>
                  </a:ext>
                </a:extLst>
              </p:cNvPr>
              <p:cNvSpPr txBox="1">
                <a:spLocks noRot="1" noChangeAspect="1" noMove="1" noResize="1" noEditPoints="1" noAdjustHandles="1" noChangeArrowheads="1" noChangeShapeType="1" noTextEdit="1"/>
              </p:cNvSpPr>
              <p:nvPr/>
            </p:nvSpPr>
            <p:spPr>
              <a:xfrm>
                <a:off x="1227756" y="5636029"/>
                <a:ext cx="4868244" cy="646331"/>
              </a:xfrm>
              <a:prstGeom prst="rect">
                <a:avLst/>
              </a:prstGeom>
              <a:blipFill>
                <a:blip r:embed="rId4"/>
                <a:stretch>
                  <a:fillRect l="-1001"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1D047-7FAA-42BA-BA55-330A046673EA}"/>
                  </a:ext>
                </a:extLst>
              </p:cNvPr>
              <p:cNvSpPr txBox="1"/>
              <p:nvPr/>
            </p:nvSpPr>
            <p:spPr>
              <a:xfrm>
                <a:off x="6526998" y="5636028"/>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2" name="TextBox 11">
                <a:extLst>
                  <a:ext uri="{FF2B5EF4-FFF2-40B4-BE49-F238E27FC236}">
                    <a16:creationId xmlns:a16="http://schemas.microsoft.com/office/drawing/2014/main" id="{D6D1D047-7FAA-42BA-BA55-330A046673EA}"/>
                  </a:ext>
                </a:extLst>
              </p:cNvPr>
              <p:cNvSpPr txBox="1">
                <a:spLocks noRot="1" noChangeAspect="1" noMove="1" noResize="1" noEditPoints="1" noAdjustHandles="1" noChangeArrowheads="1" noChangeShapeType="1" noTextEdit="1"/>
              </p:cNvSpPr>
              <p:nvPr/>
            </p:nvSpPr>
            <p:spPr>
              <a:xfrm>
                <a:off x="6526998" y="5636028"/>
                <a:ext cx="4868244" cy="646331"/>
              </a:xfrm>
              <a:prstGeom prst="rect">
                <a:avLst/>
              </a:prstGeom>
              <a:blipFill>
                <a:blip r:embed="rId5"/>
                <a:stretch>
                  <a:fillRect l="-1128"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457158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6B776C-8E38-48AF-8A28-25FB471CB052}"/>
              </a:ext>
            </a:extLst>
          </p:cNvPr>
          <p:cNvPicPr>
            <a:picLocks noChangeAspect="1"/>
          </p:cNvPicPr>
          <p:nvPr/>
        </p:nvPicPr>
        <p:blipFill>
          <a:blip r:embed="rId2"/>
          <a:stretch>
            <a:fillRect/>
          </a:stretch>
        </p:blipFill>
        <p:spPr>
          <a:xfrm>
            <a:off x="159284" y="1119448"/>
            <a:ext cx="5542960" cy="2755302"/>
          </a:xfrm>
          <a:prstGeom prst="rect">
            <a:avLst/>
          </a:prstGeom>
        </p:spPr>
      </p:pic>
      <p:pic>
        <p:nvPicPr>
          <p:cNvPr id="7" name="Picture 6">
            <a:extLst>
              <a:ext uri="{FF2B5EF4-FFF2-40B4-BE49-F238E27FC236}">
                <a16:creationId xmlns:a16="http://schemas.microsoft.com/office/drawing/2014/main" id="{6850D3A8-78B4-4460-8E90-7AC4CAF03089}"/>
              </a:ext>
            </a:extLst>
          </p:cNvPr>
          <p:cNvPicPr>
            <a:picLocks noChangeAspect="1"/>
          </p:cNvPicPr>
          <p:nvPr/>
        </p:nvPicPr>
        <p:blipFill>
          <a:blip r:embed="rId3"/>
          <a:stretch>
            <a:fillRect/>
          </a:stretch>
        </p:blipFill>
        <p:spPr>
          <a:xfrm>
            <a:off x="6561513" y="1119448"/>
            <a:ext cx="5471203" cy="2756809"/>
          </a:xfrm>
          <a:prstGeom prst="rect">
            <a:avLst/>
          </a:prstGeom>
        </p:spPr>
      </p:pic>
      <p:sp>
        <p:nvSpPr>
          <p:cNvPr id="8" name="TextBox 7">
            <a:extLst>
              <a:ext uri="{FF2B5EF4-FFF2-40B4-BE49-F238E27FC236}">
                <a16:creationId xmlns:a16="http://schemas.microsoft.com/office/drawing/2014/main" id="{33971F24-5D2E-4A08-A8F7-FC9C5110F50F}"/>
              </a:ext>
            </a:extLst>
          </p:cNvPr>
          <p:cNvSpPr txBox="1"/>
          <p:nvPr/>
        </p:nvSpPr>
        <p:spPr>
          <a:xfrm>
            <a:off x="496642" y="4339244"/>
            <a:ext cx="4868244" cy="646331"/>
          </a:xfrm>
          <a:prstGeom prst="rect">
            <a:avLst/>
          </a:prstGeom>
          <a:noFill/>
        </p:spPr>
        <p:txBody>
          <a:bodyPr wrap="square" rtlCol="0">
            <a:spAutoFit/>
          </a:bodyPr>
          <a:lstStyle/>
          <a:p>
            <a:r>
              <a:rPr lang="en-US" dirty="0"/>
              <a:t>The generated adjacency matrices by the old sampling algorithm.</a:t>
            </a:r>
          </a:p>
        </p:txBody>
      </p:sp>
      <p:sp>
        <p:nvSpPr>
          <p:cNvPr id="9" name="TextBox 8">
            <a:extLst>
              <a:ext uri="{FF2B5EF4-FFF2-40B4-BE49-F238E27FC236}">
                <a16:creationId xmlns:a16="http://schemas.microsoft.com/office/drawing/2014/main" id="{47685344-7263-4901-A875-7FEFEA395D26}"/>
              </a:ext>
            </a:extLst>
          </p:cNvPr>
          <p:cNvSpPr txBox="1"/>
          <p:nvPr/>
        </p:nvSpPr>
        <p:spPr>
          <a:xfrm>
            <a:off x="6783834" y="4339243"/>
            <a:ext cx="4868244" cy="646331"/>
          </a:xfrm>
          <a:prstGeom prst="rect">
            <a:avLst/>
          </a:prstGeom>
          <a:noFill/>
        </p:spPr>
        <p:txBody>
          <a:bodyPr wrap="square" rtlCol="0">
            <a:spAutoFit/>
          </a:bodyPr>
          <a:lstStyle/>
          <a:p>
            <a:r>
              <a:rPr lang="en-US" altLang="zh-CN" dirty="0"/>
              <a:t>The generated adjacency matrices by the new sampling algorithm.</a:t>
            </a:r>
          </a:p>
        </p:txBody>
      </p:sp>
    </p:spTree>
    <p:extLst>
      <p:ext uri="{BB962C8B-B14F-4D97-AF65-F5344CB8AC3E}">
        <p14:creationId xmlns:p14="http://schemas.microsoft.com/office/powerpoint/2010/main" val="138091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ipfdata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lnSpcReduction="10000"/>
          </a:bodyPr>
          <a:lstStyle/>
          <a:p>
            <a:r>
              <a:rPr lang="en-US" altLang="zh-CN" dirty="0"/>
              <a:t>Input: 30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4" name="Picture 3">
            <a:extLst>
              <a:ext uri="{FF2B5EF4-FFF2-40B4-BE49-F238E27FC236}">
                <a16:creationId xmlns:a16="http://schemas.microsoft.com/office/drawing/2014/main" id="{591D5A85-18F7-418D-AFD0-B76254A50E79}"/>
              </a:ext>
            </a:extLst>
          </p:cNvPr>
          <p:cNvPicPr>
            <a:picLocks noChangeAspect="1"/>
          </p:cNvPicPr>
          <p:nvPr/>
        </p:nvPicPr>
        <p:blipFill>
          <a:blip r:embed="rId2"/>
          <a:stretch>
            <a:fillRect/>
          </a:stretch>
        </p:blipFill>
        <p:spPr>
          <a:xfrm>
            <a:off x="6049955" y="1782422"/>
            <a:ext cx="4947457" cy="4710453"/>
          </a:xfrm>
          <a:prstGeom prst="rect">
            <a:avLst/>
          </a:prstGeom>
        </p:spPr>
      </p:pic>
    </p:spTree>
    <p:extLst>
      <p:ext uri="{BB962C8B-B14F-4D97-AF65-F5344CB8AC3E}">
        <p14:creationId xmlns:p14="http://schemas.microsoft.com/office/powerpoint/2010/main" val="3125800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 shelf, keyboard, square&#10;&#10;Description automatically generated">
            <a:extLst>
              <a:ext uri="{FF2B5EF4-FFF2-40B4-BE49-F238E27FC236}">
                <a16:creationId xmlns:a16="http://schemas.microsoft.com/office/drawing/2014/main" id="{BEFBE906-66AE-415A-B430-AFE2CC681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525" y="376083"/>
            <a:ext cx="6383620" cy="610583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3"/>
                <a:stretch>
                  <a:fillRect t="-252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19630EA-1D7A-4C42-A7C8-F3F1C74DFC78}"/>
              </a:ext>
            </a:extLst>
          </p:cNvPr>
          <p:cNvPicPr>
            <a:picLocks noChangeAspect="1"/>
          </p:cNvPicPr>
          <p:nvPr/>
        </p:nvPicPr>
        <p:blipFill>
          <a:blip r:embed="rId4"/>
          <a:stretch>
            <a:fillRect/>
          </a:stretch>
        </p:blipFill>
        <p:spPr>
          <a:xfrm>
            <a:off x="6944773" y="1468984"/>
            <a:ext cx="5125818" cy="4738256"/>
          </a:xfrm>
          <a:prstGeom prst="rect">
            <a:avLst/>
          </a:prstGeom>
        </p:spPr>
      </p:pic>
    </p:spTree>
    <p:extLst>
      <p:ext uri="{BB962C8B-B14F-4D97-AF65-F5344CB8AC3E}">
        <p14:creationId xmlns:p14="http://schemas.microsoft.com/office/powerpoint/2010/main" val="189692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en-US" altLang="zh-CN" b="0" i="1" smtClean="0">
                        <a:latin typeface="Cambria Math" panose="02040503050406030204" pitchFamily="18" charset="0"/>
                      </a:rPr>
                      <m:t>𝑧</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C2A7CFB-16AF-4F76-A956-BB678BD6DB5E}"/>
              </a:ext>
            </a:extLst>
          </p:cNvPr>
          <p:cNvPicPr>
            <a:picLocks noChangeAspect="1"/>
          </p:cNvPicPr>
          <p:nvPr/>
        </p:nvPicPr>
        <p:blipFill>
          <a:blip r:embed="rId3"/>
          <a:stretch>
            <a:fillRect/>
          </a:stretch>
        </p:blipFill>
        <p:spPr>
          <a:xfrm>
            <a:off x="7204861" y="1784576"/>
            <a:ext cx="4761031" cy="4422663"/>
          </a:xfrm>
          <a:prstGeom prst="rect">
            <a:avLst/>
          </a:prstGeom>
        </p:spPr>
      </p:pic>
      <p:pic>
        <p:nvPicPr>
          <p:cNvPr id="7" name="Picture 6">
            <a:extLst>
              <a:ext uri="{FF2B5EF4-FFF2-40B4-BE49-F238E27FC236}">
                <a16:creationId xmlns:a16="http://schemas.microsoft.com/office/drawing/2014/main" id="{7AF0CE14-2D2F-4C3F-BBAA-40774F43324E}"/>
              </a:ext>
            </a:extLst>
          </p:cNvPr>
          <p:cNvPicPr>
            <a:picLocks noChangeAspect="1"/>
          </p:cNvPicPr>
          <p:nvPr/>
        </p:nvPicPr>
        <p:blipFill>
          <a:blip r:embed="rId4"/>
          <a:stretch>
            <a:fillRect/>
          </a:stretch>
        </p:blipFill>
        <p:spPr>
          <a:xfrm>
            <a:off x="782508" y="569019"/>
            <a:ext cx="5773463" cy="5684516"/>
          </a:xfrm>
          <a:prstGeom prst="rect">
            <a:avLst/>
          </a:prstGeom>
        </p:spPr>
      </p:pic>
    </p:spTree>
    <p:extLst>
      <p:ext uri="{BB962C8B-B14F-4D97-AF65-F5344CB8AC3E}">
        <p14:creationId xmlns:p14="http://schemas.microsoft.com/office/powerpoint/2010/main" val="375706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82DD0C-7D3F-48EE-938D-9004ED50C2B9}"/>
              </a:ext>
            </a:extLst>
          </p:cNvPr>
          <p:cNvPicPr>
            <a:picLocks noChangeAspect="1"/>
          </p:cNvPicPr>
          <p:nvPr/>
        </p:nvPicPr>
        <p:blipFill>
          <a:blip r:embed="rId2"/>
          <a:stretch>
            <a:fillRect/>
          </a:stretch>
        </p:blipFill>
        <p:spPr>
          <a:xfrm>
            <a:off x="5857702" y="271414"/>
            <a:ext cx="5026430" cy="2677996"/>
          </a:xfrm>
          <a:prstGeom prst="rect">
            <a:avLst/>
          </a:prstGeom>
        </p:spPr>
      </p:pic>
      <p:pic>
        <p:nvPicPr>
          <p:cNvPr id="11" name="Picture 10">
            <a:extLst>
              <a:ext uri="{FF2B5EF4-FFF2-40B4-BE49-F238E27FC236}">
                <a16:creationId xmlns:a16="http://schemas.microsoft.com/office/drawing/2014/main" id="{332A3414-6E48-40E1-90F1-12DE6064ABC0}"/>
              </a:ext>
            </a:extLst>
          </p:cNvPr>
          <p:cNvPicPr>
            <a:picLocks noChangeAspect="1"/>
          </p:cNvPicPr>
          <p:nvPr/>
        </p:nvPicPr>
        <p:blipFill>
          <a:blip r:embed="rId3"/>
          <a:stretch>
            <a:fillRect/>
          </a:stretch>
        </p:blipFill>
        <p:spPr>
          <a:xfrm>
            <a:off x="341882" y="406640"/>
            <a:ext cx="4947457" cy="4710453"/>
          </a:xfrm>
          <a:prstGeom prst="rect">
            <a:avLst/>
          </a:prstGeom>
        </p:spPr>
      </p:pic>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pic>
        <p:nvPicPr>
          <p:cNvPr id="15" name="Picture 14">
            <a:extLst>
              <a:ext uri="{FF2B5EF4-FFF2-40B4-BE49-F238E27FC236}">
                <a16:creationId xmlns:a16="http://schemas.microsoft.com/office/drawing/2014/main" id="{9ACABD94-3709-4A88-BDA5-3F687D369950}"/>
              </a:ext>
            </a:extLst>
          </p:cNvPr>
          <p:cNvPicPr>
            <a:picLocks noChangeAspect="1"/>
          </p:cNvPicPr>
          <p:nvPr/>
        </p:nvPicPr>
        <p:blipFill>
          <a:blip r:embed="rId4"/>
          <a:stretch>
            <a:fillRect/>
          </a:stretch>
        </p:blipFill>
        <p:spPr>
          <a:xfrm>
            <a:off x="5860306" y="3516392"/>
            <a:ext cx="5023826" cy="2640418"/>
          </a:xfrm>
          <a:prstGeom prst="rect">
            <a:avLst/>
          </a:prstGeom>
        </p:spPr>
      </p:pic>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spTree>
    <p:extLst>
      <p:ext uri="{BB962C8B-B14F-4D97-AF65-F5344CB8AC3E}">
        <p14:creationId xmlns:p14="http://schemas.microsoft.com/office/powerpoint/2010/main" val="1204029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64B0F-EBFF-456C-A879-AA5D32908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28" y="0"/>
            <a:ext cx="7194477" cy="6858000"/>
          </a:xfrm>
          <a:prstGeom prst="rect">
            <a:avLst/>
          </a:prstGeom>
        </p:spPr>
      </p:pic>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3"/>
          <a:stretch>
            <a:fillRect/>
          </a:stretch>
        </p:blipFill>
        <p:spPr>
          <a:xfrm>
            <a:off x="7383338" y="6088169"/>
            <a:ext cx="3389956" cy="769831"/>
          </a:xfrm>
          <a:prstGeom prst="rect">
            <a:avLst/>
          </a:prstGeom>
        </p:spPr>
      </p:pic>
    </p:spTree>
    <p:extLst>
      <p:ext uri="{BB962C8B-B14F-4D97-AF65-F5344CB8AC3E}">
        <p14:creationId xmlns:p14="http://schemas.microsoft.com/office/powerpoint/2010/main" val="744336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array([0.65, 0.67, 0.59, 0.67, 0.61, 0.67, 0.69, 0.7 , 0.68, 0.67, 0.47, 0.69, 0.51, 0.68, 0.62, 0.54, 0.68, 0.7 , 0.7 , 0.6 , 0.56, 0.59, 0.52, 0.7 , 0.52, 0.62, 0.58, 0.6 , 0.62, 0.57, 0.59, 0.54, 0.55, 0.66, 0.58, 0.67, 0.47, 0.32])</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 , 0.7 , 0.4 , 0.74, 0.51, 0.74, 0.8 , 0.86, 0.8 , 0.74, 0.28, 0.76, 0.35, 0.77, 0.7 , 0.51, 0.76, 0.83, 0.83, 0.63, 0.38, 0.49, 0.36, 0.83, 0.41, 0.71, 0.45, 0.64, 0.48, 0.46, 0.47, 0.39, 0.44, 0.7 , 0.56, 0.8 , 0.3 , 0.1 ])</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array([-0.06, 0.04, -0.19, 0.06, -0.1 , 0.07, 0.12, 0.16, 0.11, 0.06, -0.19, 0.07, -0.15, 0.1 , 0.09, -0.03, 0.08, 0.13, 0.12, 0.03, -0.18, -0.1 , -0.16, 0.13, -0.11, 0.09, -0.13, 0.04, -0.14, -0.11, -0.12, -0.15, -0.11, 0.04, -0.02, 0.13, -0.17, -0.21])</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3854946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ctrldata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lnSpcReduction="10000"/>
          </a:bodyPr>
          <a:lstStyle/>
          <a:p>
            <a:r>
              <a:rPr lang="en-US" altLang="zh-CN" dirty="0"/>
              <a:t>Input: 28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6" name="Picture 5">
            <a:extLst>
              <a:ext uri="{FF2B5EF4-FFF2-40B4-BE49-F238E27FC236}">
                <a16:creationId xmlns:a16="http://schemas.microsoft.com/office/drawing/2014/main" id="{615CB62C-6632-4FE5-9E6F-3E20DC54DD8A}"/>
              </a:ext>
            </a:extLst>
          </p:cNvPr>
          <p:cNvPicPr>
            <a:picLocks noChangeAspect="1"/>
          </p:cNvPicPr>
          <p:nvPr/>
        </p:nvPicPr>
        <p:blipFill>
          <a:blip r:embed="rId2"/>
          <a:stretch>
            <a:fillRect/>
          </a:stretch>
        </p:blipFill>
        <p:spPr>
          <a:xfrm>
            <a:off x="5810209" y="1430637"/>
            <a:ext cx="5543591" cy="4972086"/>
          </a:xfrm>
          <a:prstGeom prst="rect">
            <a:avLst/>
          </a:prstGeom>
        </p:spPr>
      </p:pic>
    </p:spTree>
    <p:extLst>
      <p:ext uri="{BB962C8B-B14F-4D97-AF65-F5344CB8AC3E}">
        <p14:creationId xmlns:p14="http://schemas.microsoft.com/office/powerpoint/2010/main" val="3884629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1C6C21E-A81A-4865-B548-CEC4EA06F74E}"/>
              </a:ext>
            </a:extLst>
          </p:cNvPr>
          <p:cNvPicPr>
            <a:picLocks noChangeAspect="1"/>
          </p:cNvPicPr>
          <p:nvPr/>
        </p:nvPicPr>
        <p:blipFill>
          <a:blip r:embed="rId3"/>
          <a:stretch>
            <a:fillRect/>
          </a:stretch>
        </p:blipFill>
        <p:spPr>
          <a:xfrm>
            <a:off x="379632" y="1184551"/>
            <a:ext cx="6654321" cy="3875127"/>
          </a:xfrm>
          <a:prstGeom prst="rect">
            <a:avLst/>
          </a:prstGeom>
        </p:spPr>
      </p:pic>
      <p:pic>
        <p:nvPicPr>
          <p:cNvPr id="7" name="Picture 6">
            <a:extLst>
              <a:ext uri="{FF2B5EF4-FFF2-40B4-BE49-F238E27FC236}">
                <a16:creationId xmlns:a16="http://schemas.microsoft.com/office/drawing/2014/main" id="{2B113963-65B7-42B8-9D92-A5B40A854DEB}"/>
              </a:ext>
            </a:extLst>
          </p:cNvPr>
          <p:cNvPicPr>
            <a:picLocks noChangeAspect="1"/>
          </p:cNvPicPr>
          <p:nvPr/>
        </p:nvPicPr>
        <p:blipFill>
          <a:blip r:embed="rId4"/>
          <a:stretch>
            <a:fillRect/>
          </a:stretch>
        </p:blipFill>
        <p:spPr>
          <a:xfrm>
            <a:off x="7033953" y="1584959"/>
            <a:ext cx="4611722" cy="4300452"/>
          </a:xfrm>
          <a:prstGeom prst="rect">
            <a:avLst/>
          </a:prstGeom>
        </p:spPr>
      </p:pic>
    </p:spTree>
    <p:extLst>
      <p:ext uri="{BB962C8B-B14F-4D97-AF65-F5344CB8AC3E}">
        <p14:creationId xmlns:p14="http://schemas.microsoft.com/office/powerpoint/2010/main" val="3672617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003D2F-1379-481E-9887-FBD1D413DB7E}"/>
              </a:ext>
            </a:extLst>
          </p:cNvPr>
          <p:cNvPicPr>
            <a:picLocks noChangeAspect="1"/>
          </p:cNvPicPr>
          <p:nvPr/>
        </p:nvPicPr>
        <p:blipFill>
          <a:blip r:embed="rId3"/>
          <a:stretch>
            <a:fillRect/>
          </a:stretch>
        </p:blipFill>
        <p:spPr>
          <a:xfrm>
            <a:off x="801553" y="650760"/>
            <a:ext cx="5706363" cy="5528367"/>
          </a:xfrm>
          <a:prstGeom prst="rect">
            <a:avLst/>
          </a:prstGeom>
        </p:spPr>
      </p:pic>
      <p:pic>
        <p:nvPicPr>
          <p:cNvPr id="8" name="Picture 7">
            <a:extLst>
              <a:ext uri="{FF2B5EF4-FFF2-40B4-BE49-F238E27FC236}">
                <a16:creationId xmlns:a16="http://schemas.microsoft.com/office/drawing/2014/main" id="{61AD187E-72EB-49DE-BDB7-D1919C101A4C}"/>
              </a:ext>
            </a:extLst>
          </p:cNvPr>
          <p:cNvPicPr>
            <a:picLocks noChangeAspect="1"/>
          </p:cNvPicPr>
          <p:nvPr/>
        </p:nvPicPr>
        <p:blipFill>
          <a:blip r:embed="rId4"/>
          <a:stretch>
            <a:fillRect/>
          </a:stretch>
        </p:blipFill>
        <p:spPr>
          <a:xfrm>
            <a:off x="6712378" y="1532684"/>
            <a:ext cx="5129250" cy="5033999"/>
          </a:xfrm>
          <a:prstGeom prst="rect">
            <a:avLst/>
          </a:prstGeom>
        </p:spPr>
      </p:pic>
    </p:spTree>
    <p:extLst>
      <p:ext uri="{BB962C8B-B14F-4D97-AF65-F5344CB8AC3E}">
        <p14:creationId xmlns:p14="http://schemas.microsoft.com/office/powerpoint/2010/main" val="4216653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pic>
        <p:nvPicPr>
          <p:cNvPr id="9" name="Picture 8">
            <a:extLst>
              <a:ext uri="{FF2B5EF4-FFF2-40B4-BE49-F238E27FC236}">
                <a16:creationId xmlns:a16="http://schemas.microsoft.com/office/drawing/2014/main" id="{D32A1848-BDED-4162-A8CA-D249857C8074}"/>
              </a:ext>
            </a:extLst>
          </p:cNvPr>
          <p:cNvPicPr>
            <a:picLocks noChangeAspect="1"/>
          </p:cNvPicPr>
          <p:nvPr/>
        </p:nvPicPr>
        <p:blipFill>
          <a:blip r:embed="rId2"/>
          <a:stretch>
            <a:fillRect/>
          </a:stretch>
        </p:blipFill>
        <p:spPr>
          <a:xfrm>
            <a:off x="85510" y="271414"/>
            <a:ext cx="5543591" cy="4972086"/>
          </a:xfrm>
          <a:prstGeom prst="rect">
            <a:avLst/>
          </a:prstGeom>
        </p:spPr>
      </p:pic>
      <p:pic>
        <p:nvPicPr>
          <p:cNvPr id="3" name="Picture 2">
            <a:extLst>
              <a:ext uri="{FF2B5EF4-FFF2-40B4-BE49-F238E27FC236}">
                <a16:creationId xmlns:a16="http://schemas.microsoft.com/office/drawing/2014/main" id="{3C15E1FB-7B36-47E8-99AC-50A5B64AD4B2}"/>
              </a:ext>
            </a:extLst>
          </p:cNvPr>
          <p:cNvPicPr>
            <a:picLocks noChangeAspect="1"/>
          </p:cNvPicPr>
          <p:nvPr/>
        </p:nvPicPr>
        <p:blipFill>
          <a:blip r:embed="rId3"/>
          <a:stretch>
            <a:fillRect/>
          </a:stretch>
        </p:blipFill>
        <p:spPr>
          <a:xfrm>
            <a:off x="5802108" y="149759"/>
            <a:ext cx="5324514" cy="2909909"/>
          </a:xfrm>
          <a:prstGeom prst="rect">
            <a:avLst/>
          </a:prstGeom>
        </p:spPr>
      </p:pic>
      <p:pic>
        <p:nvPicPr>
          <p:cNvPr id="5" name="Picture 4">
            <a:extLst>
              <a:ext uri="{FF2B5EF4-FFF2-40B4-BE49-F238E27FC236}">
                <a16:creationId xmlns:a16="http://schemas.microsoft.com/office/drawing/2014/main" id="{22B613D8-1C0B-4949-89B7-47A82B5F9E99}"/>
              </a:ext>
            </a:extLst>
          </p:cNvPr>
          <p:cNvPicPr>
            <a:picLocks noChangeAspect="1"/>
          </p:cNvPicPr>
          <p:nvPr/>
        </p:nvPicPr>
        <p:blipFill>
          <a:blip r:embed="rId4"/>
          <a:stretch>
            <a:fillRect/>
          </a:stretch>
        </p:blipFill>
        <p:spPr>
          <a:xfrm>
            <a:off x="5847603" y="3424238"/>
            <a:ext cx="5386427" cy="2914671"/>
          </a:xfrm>
          <a:prstGeom prst="rect">
            <a:avLst/>
          </a:prstGeom>
        </p:spPr>
      </p:pic>
    </p:spTree>
    <p:extLst>
      <p:ext uri="{BB962C8B-B14F-4D97-AF65-F5344CB8AC3E}">
        <p14:creationId xmlns:p14="http://schemas.microsoft.com/office/powerpoint/2010/main" val="3385236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array([0.55, 0.56, 0.46, 0.58, 0.5 , 0.58, 0.59, 0.48, 0.54, 0.55, 0.3 , 0.51, 0.39, 0.58, 0.58, 0.41, 0.45, 0.59, 0.52, 0.48, 0.44, 0.47, 0.37, 0.46, 0.4 , 0.34, 0.44, 0.4 , 0.43, 0.32, 0.42, 0.22, 0.38, 0.35, 0.31, 0.2 , 0.23, 0.29])</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 , 0.5 , 0.27, 0.55, 0.34, 0.55, 0.6 , 0.44, 0.49, 0.49, 0.2 , 0.5 , 0.24, 0.61, 0.62, 0.34, 0.49, 0.62, 0.52, 0.41, 0.29, 0.3 , 0.19, 0.42, 0.25, 0.24, 0.26, 0.28, 0.25, 0.16, 0.27, 0.06, 0.25, 0.23, 0.16, 0. , 0.06, 0.17])</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array([-0.05, -0.06, -0.2 , -0.03, -0.15, -0.04, 0.01, -0.04, -0.05, -0.06, -0.1 , -0.01, -0.15, 0.03, 0.05, -0.07, 0.04, 0.03, 0. , -0.07, -0.15, -0.17, -0.18, -0.04, -0.15, -0.1 , -0.17, -0.12, -0.18, -0.16, -0.15, -0.16, -0.13, -0.12, -0.15, -0.2 , -0.17, -0.12])</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2527666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normAutofit lnSpcReduction="10000"/>
          </a:bodyPr>
          <a:lstStyle/>
          <a:p>
            <a:r>
              <a:rPr lang="en-US" altLang="zh-CN" dirty="0"/>
              <a:t>Input: 60 IPF and control graphs </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spTree>
    <p:extLst>
      <p:ext uri="{BB962C8B-B14F-4D97-AF65-F5344CB8AC3E}">
        <p14:creationId xmlns:p14="http://schemas.microsoft.com/office/powerpoint/2010/main" val="3562985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lstStyle/>
          <a:p>
            <a:r>
              <a:rPr lang="en-US" altLang="zh-CN" dirty="0"/>
              <a:t>Question:</a:t>
            </a:r>
          </a:p>
          <a:p>
            <a:pPr lvl="1"/>
            <a:r>
              <a:rPr lang="en-US" altLang="zh-CN" dirty="0"/>
              <a:t>How do we distinguish embedded mu patterns of </a:t>
            </a:r>
            <a:r>
              <a:rPr lang="en-US" altLang="zh-CN" dirty="0" err="1"/>
              <a:t>ipf_data</a:t>
            </a:r>
            <a:r>
              <a:rPr lang="en-US" altLang="zh-CN" dirty="0"/>
              <a:t> from mu patterns of </a:t>
            </a:r>
            <a:r>
              <a:rPr lang="en-US" altLang="zh-CN" dirty="0" err="1"/>
              <a:t>ctrl_data</a:t>
            </a:r>
            <a:r>
              <a:rPr lang="en-US" altLang="zh-CN" dirty="0"/>
              <a:t>?</a:t>
            </a:r>
          </a:p>
          <a:p>
            <a:pPr lvl="1"/>
            <a:r>
              <a:rPr lang="en-US" altLang="zh-CN" dirty="0"/>
              <a:t>What value should we set for the out-channels for increasing number of nodes?</a:t>
            </a:r>
          </a:p>
        </p:txBody>
      </p:sp>
      <p:pic>
        <p:nvPicPr>
          <p:cNvPr id="3" name="Picture 2">
            <a:extLst>
              <a:ext uri="{FF2B5EF4-FFF2-40B4-BE49-F238E27FC236}">
                <a16:creationId xmlns:a16="http://schemas.microsoft.com/office/drawing/2014/main" id="{301F9270-6AAB-45C2-852C-1B24377DFD57}"/>
              </a:ext>
            </a:extLst>
          </p:cNvPr>
          <p:cNvPicPr>
            <a:picLocks noChangeAspect="1"/>
          </p:cNvPicPr>
          <p:nvPr/>
        </p:nvPicPr>
        <p:blipFill>
          <a:blip r:embed="rId2"/>
          <a:stretch>
            <a:fillRect/>
          </a:stretch>
        </p:blipFill>
        <p:spPr>
          <a:xfrm>
            <a:off x="5843899" y="1930903"/>
            <a:ext cx="6226181" cy="3558720"/>
          </a:xfrm>
          <a:prstGeom prst="rect">
            <a:avLst/>
          </a:prstGeom>
        </p:spPr>
      </p:pic>
    </p:spTree>
    <p:extLst>
      <p:ext uri="{BB962C8B-B14F-4D97-AF65-F5344CB8AC3E}">
        <p14:creationId xmlns:p14="http://schemas.microsoft.com/office/powerpoint/2010/main" val="4165267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Training set: The first 28 graphs with 38 nodes in </a:t>
            </a:r>
            <a:r>
              <a:rPr lang="en-US" altLang="zh-CN" dirty="0" err="1"/>
              <a:t>ipf_data</a:t>
            </a:r>
            <a:endParaRPr lang="en-US" altLang="zh-CN" dirty="0"/>
          </a:p>
          <a:p>
            <a:r>
              <a:rPr lang="en-US" altLang="zh-CN" dirty="0"/>
              <a:t>Test set: The last 4 graphs with 38 nodes in </a:t>
            </a:r>
            <a:r>
              <a:rPr lang="en-US" altLang="zh-CN" dirty="0" err="1"/>
              <a:t>ipf_data</a:t>
            </a:r>
            <a:endParaRPr lang="en-US" altLang="zh-CN" dirty="0"/>
          </a:p>
          <a:p>
            <a:r>
              <a:rPr lang="en-US" altLang="zh-CN" dirty="0"/>
              <a:t>Optimizers: Adams optimizer with learning rate 0.001</a:t>
            </a:r>
          </a:p>
          <a:p>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45</a:t>
            </a:r>
            <a:r>
              <a:rPr lang="en-US" altLang="zh-CN" b="0" dirty="0">
                <a:solidFill>
                  <a:srgbClr val="000000"/>
                </a:solidFill>
                <a:effectLst/>
                <a:latin typeface="Consolas" panose="020B0609020204030204" pitchFamily="49" charset="0"/>
              </a:rPr>
              <a:t>]</a:t>
            </a:r>
          </a:p>
          <a:p>
            <a:r>
              <a:rPr lang="en-US" altLang="zh-CN" dirty="0"/>
              <a:t>Epochs: 1000000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a:t>
            </a:r>
            <a:r>
              <a:rPr lang="zh-CN" altLang="en-US" b="0" dirty="0">
                <a:solidFill>
                  <a:srgbClr val="000000"/>
                </a:solidFill>
                <a:effectLst/>
                <a:latin typeface="Consolas" panose="020B0609020204030204" pitchFamily="49" charset="0"/>
              </a:rPr>
              <a:t>，</a:t>
            </a:r>
            <a:r>
              <a:rPr lang="en-US" altLang="zh-CN" dirty="0">
                <a:solidFill>
                  <a:srgbClr val="000000"/>
                </a:solidFill>
                <a:latin typeface="+mn-ea"/>
              </a:rPr>
              <a:t>25</a:t>
            </a:r>
            <a:r>
              <a:rPr lang="en-US" altLang="zh-CN" dirty="0">
                <a:latin typeface="+mn-ea"/>
              </a:rPr>
              <a:t>00000</a:t>
            </a:r>
            <a:r>
              <a:rPr lang="en-US" altLang="zh-CN" dirty="0"/>
              <a:t>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dirty="0">
                <a:solidFill>
                  <a:srgbClr val="098658"/>
                </a:solidFill>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45</a:t>
            </a:r>
            <a:r>
              <a:rPr lang="en-US" altLang="zh-CN" b="0" dirty="0">
                <a:solidFill>
                  <a:srgbClr val="000000"/>
                </a:solidFill>
                <a:effectLst/>
                <a:latin typeface="Consolas" panose="020B0609020204030204" pitchFamily="49" charset="0"/>
              </a:rPr>
              <a:t>]</a:t>
            </a:r>
          </a:p>
          <a:p>
            <a:pPr marL="0" indent="0">
              <a:buNone/>
            </a:pPr>
            <a:endParaRPr lang="en-US" altLang="zh-CN" dirty="0"/>
          </a:p>
          <a:p>
            <a:endParaRPr lang="en-US" altLang="zh-CN" dirty="0"/>
          </a:p>
        </p:txBody>
      </p:sp>
    </p:spTree>
    <p:extLst>
      <p:ext uri="{BB962C8B-B14F-4D97-AF65-F5344CB8AC3E}">
        <p14:creationId xmlns:p14="http://schemas.microsoft.com/office/powerpoint/2010/main" val="2651229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1778-5ABD-4A8A-8C59-B71ED908817F}"/>
              </a:ext>
            </a:extLst>
          </p:cNvPr>
          <p:cNvSpPr>
            <a:spLocks noGrp="1"/>
          </p:cNvSpPr>
          <p:nvPr>
            <p:ph type="title"/>
          </p:nvPr>
        </p:nvSpPr>
        <p:spPr/>
        <p:txBody>
          <a:bodyPr/>
          <a:lstStyle/>
          <a:p>
            <a:r>
              <a:rPr lang="en-US" altLang="zh-CN" dirty="0"/>
              <a:t>Test </a:t>
            </a:r>
            <a:r>
              <a:rPr lang="en-US" altLang="zh-CN" dirty="0" err="1"/>
              <a:t>creterion</a:t>
            </a:r>
            <a:endParaRPr lang="en-US" dirty="0"/>
          </a:p>
        </p:txBody>
      </p:sp>
      <p:sp>
        <p:nvSpPr>
          <p:cNvPr id="3" name="Content Placeholder 2">
            <a:extLst>
              <a:ext uri="{FF2B5EF4-FFF2-40B4-BE49-F238E27FC236}">
                <a16:creationId xmlns:a16="http://schemas.microsoft.com/office/drawing/2014/main" id="{D29A02AC-4A5E-4492-BD23-F8397562C8E6}"/>
              </a:ext>
            </a:extLst>
          </p:cNvPr>
          <p:cNvSpPr>
            <a:spLocks noGrp="1"/>
          </p:cNvSpPr>
          <p:nvPr>
            <p:ph idx="1"/>
          </p:nvPr>
        </p:nvSpPr>
        <p:spPr/>
        <p:txBody>
          <a:bodyPr/>
          <a:lstStyle/>
          <a:p>
            <a:r>
              <a:rPr lang="en-US" dirty="0"/>
              <a:t>Compute reconstruction loss between input matrices and generated matrices in test dataset</a:t>
            </a:r>
          </a:p>
          <a:p>
            <a:r>
              <a:rPr lang="en-US" dirty="0"/>
              <a:t>Reconstruction loss:</a:t>
            </a:r>
          </a:p>
          <a:p>
            <a:pPr marL="0" indent="0">
              <a:buNone/>
            </a:pPr>
            <a:r>
              <a:rPr lang="en-US" dirty="0"/>
              <a:t>                                            , where</a:t>
            </a:r>
          </a:p>
          <a:p>
            <a:pPr marL="0" indent="0">
              <a:buNone/>
            </a:pPr>
            <a:endParaRPr lang="en-US" dirty="0"/>
          </a:p>
          <a:p>
            <a:r>
              <a:rPr lang="en-US" dirty="0"/>
              <a:t>Element-wise MSE</a:t>
            </a:r>
          </a:p>
        </p:txBody>
      </p:sp>
      <p:pic>
        <p:nvPicPr>
          <p:cNvPr id="4" name="Content Placeholder 4">
            <a:extLst>
              <a:ext uri="{FF2B5EF4-FFF2-40B4-BE49-F238E27FC236}">
                <a16:creationId xmlns:a16="http://schemas.microsoft.com/office/drawing/2014/main" id="{9E80CE62-4EE1-4C6E-9B0D-920636647413}"/>
              </a:ext>
            </a:extLst>
          </p:cNvPr>
          <p:cNvPicPr>
            <a:picLocks noChangeAspect="1"/>
          </p:cNvPicPr>
          <p:nvPr/>
        </p:nvPicPr>
        <p:blipFill>
          <a:blip r:embed="rId2"/>
          <a:stretch>
            <a:fillRect/>
          </a:stretch>
        </p:blipFill>
        <p:spPr>
          <a:xfrm>
            <a:off x="1177066" y="3314999"/>
            <a:ext cx="3896454" cy="336364"/>
          </a:xfrm>
          <a:prstGeom prst="rect">
            <a:avLst/>
          </a:prstGeom>
        </p:spPr>
      </p:pic>
      <p:pic>
        <p:nvPicPr>
          <p:cNvPr id="5" name="Picture 4">
            <a:extLst>
              <a:ext uri="{FF2B5EF4-FFF2-40B4-BE49-F238E27FC236}">
                <a16:creationId xmlns:a16="http://schemas.microsoft.com/office/drawing/2014/main" id="{94BA4232-B3F6-48DB-91B7-E8703C479E15}"/>
              </a:ext>
            </a:extLst>
          </p:cNvPr>
          <p:cNvPicPr>
            <a:picLocks noChangeAspect="1"/>
          </p:cNvPicPr>
          <p:nvPr/>
        </p:nvPicPr>
        <p:blipFill>
          <a:blip r:embed="rId3"/>
          <a:stretch>
            <a:fillRect/>
          </a:stretch>
        </p:blipFill>
        <p:spPr>
          <a:xfrm>
            <a:off x="1104208" y="3763167"/>
            <a:ext cx="7739119" cy="476253"/>
          </a:xfrm>
          <a:prstGeom prst="rect">
            <a:avLst/>
          </a:prstGeom>
        </p:spPr>
      </p:pic>
    </p:spTree>
    <p:extLst>
      <p:ext uri="{BB962C8B-B14F-4D97-AF65-F5344CB8AC3E}">
        <p14:creationId xmlns:p14="http://schemas.microsoft.com/office/powerpoint/2010/main" val="1097465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97E1AA-160D-4C25-AA9E-802363A96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 y="471054"/>
            <a:ext cx="4932473" cy="4729942"/>
          </a:xfrm>
          <a:prstGeom prst="rect">
            <a:avLst/>
          </a:prstGeom>
        </p:spPr>
      </p:pic>
      <p:pic>
        <p:nvPicPr>
          <p:cNvPr id="5" name="Picture 4">
            <a:extLst>
              <a:ext uri="{FF2B5EF4-FFF2-40B4-BE49-F238E27FC236}">
                <a16:creationId xmlns:a16="http://schemas.microsoft.com/office/drawing/2014/main" id="{E6AE6910-E510-490B-A143-5FE95887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645" y="471053"/>
            <a:ext cx="4982693" cy="4749659"/>
          </a:xfrm>
          <a:prstGeom prst="rect">
            <a:avLst/>
          </a:prstGeom>
        </p:spPr>
      </p:pic>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3282733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lnSpcReduction="10000"/>
              </a:bodyPr>
              <a:lstStyle/>
              <a:p>
                <a:r>
                  <a:rPr lang="en-US" altLang="zh-CN" dirty="0"/>
                  <a:t>5-fold cross validation under </a:t>
                </a:r>
                <a:r>
                  <a:rPr lang="en-US" altLang="zh-CN" dirty="0" err="1"/>
                  <a:t>out_channels</a:t>
                </a:r>
                <a:r>
                  <a:rPr lang="en-US" altLang="zh-CN" dirty="0"/>
                  <a:t>=d: </a:t>
                </a:r>
              </a:p>
              <a:p>
                <a:pPr marL="0" indent="0">
                  <a:buNone/>
                </a:pPr>
                <a:r>
                  <a:rPr lang="en-US" altLang="zh-CN" dirty="0"/>
                  <a:t>	Split the dataset into 5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KL divergence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15; 2000000 epochs for model with </a:t>
                </a:r>
                <a14:m>
                  <m:oMath xmlns:m="http://schemas.openxmlformats.org/officeDocument/2006/math">
                    <m:r>
                      <a:rPr lang="en-US" altLang="zh-CN" b="0" i="1" smtClean="0">
                        <a:latin typeface="Cambria Math" panose="02040503050406030204" pitchFamily="18" charset="0"/>
                      </a:rPr>
                      <m:t>30</m:t>
                    </m:r>
                    <m:r>
                      <a:rPr lang="en-US" altLang="zh-CN" b="0" i="1" smtClean="0">
                        <a:latin typeface="Cambria Math" panose="02040503050406030204" pitchFamily="18" charset="0"/>
                        <a:ea typeface="Cambria Math" panose="02040503050406030204" pitchFamily="18" charset="0"/>
                      </a:rPr>
                      <m:t>≥ </m:t>
                    </m:r>
                  </m:oMath>
                </a14:m>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&gt;</m:t>
                    </m:r>
                  </m:oMath>
                </a14:m>
                <a:r>
                  <a:rPr lang="en-US" altLang="zh-CN" dirty="0"/>
                  <a:t> 15.</a:t>
                </a:r>
              </a:p>
              <a:p>
                <a:endParaRPr lang="en-US" altLang="zh-CN" dirty="0"/>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en-US">
                    <a:noFill/>
                  </a:rPr>
                  <a:t> </a:t>
                </a:r>
              </a:p>
            </p:txBody>
          </p:sp>
        </mc:Fallback>
      </mc:AlternateContent>
    </p:spTree>
    <p:extLst>
      <p:ext uri="{BB962C8B-B14F-4D97-AF65-F5344CB8AC3E}">
        <p14:creationId xmlns:p14="http://schemas.microsoft.com/office/powerpoint/2010/main" val="36695276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a:t>
            </a:r>
            <a:r>
              <a:rPr lang="en-US" dirty="0" err="1"/>
              <a:t>ipf_data</a:t>
            </a:r>
            <a:endParaRPr lang="en-US" dirty="0"/>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a:t>
            </a:r>
            <a:r>
              <a:rPr lang="en-US" dirty="0" err="1"/>
              <a:t>ipf</a:t>
            </a:r>
            <a:r>
              <a:rPr lang="en-US" dirty="0"/>
              <a:t>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50 generated adjacency matrices in 300 generated adjacency matrices from model with 14 </a:t>
            </a:r>
            <a:r>
              <a:rPr lang="en-US" dirty="0" err="1"/>
              <a:t>out_channels</a:t>
            </a:r>
            <a:r>
              <a:rPr lang="en-US" dirty="0"/>
              <a:t>.</a:t>
            </a:r>
          </a:p>
        </p:txBody>
      </p:sp>
      <p:pic>
        <p:nvPicPr>
          <p:cNvPr id="9" name="Picture 8">
            <a:extLst>
              <a:ext uri="{FF2B5EF4-FFF2-40B4-BE49-F238E27FC236}">
                <a16:creationId xmlns:a16="http://schemas.microsoft.com/office/drawing/2014/main" id="{172DD6E6-0A05-4A13-A92D-A1DEE351ED33}"/>
              </a:ext>
            </a:extLst>
          </p:cNvPr>
          <p:cNvPicPr>
            <a:picLocks noChangeAspect="1"/>
          </p:cNvPicPr>
          <p:nvPr/>
        </p:nvPicPr>
        <p:blipFill>
          <a:blip r:embed="rId2"/>
          <a:stretch>
            <a:fillRect/>
          </a:stretch>
        </p:blipFill>
        <p:spPr>
          <a:xfrm>
            <a:off x="588668" y="1790733"/>
            <a:ext cx="4282150" cy="3706459"/>
          </a:xfrm>
          <a:prstGeom prst="rect">
            <a:avLst/>
          </a:prstGeom>
        </p:spPr>
      </p:pic>
      <p:pic>
        <p:nvPicPr>
          <p:cNvPr id="13" name="Picture 12">
            <a:extLst>
              <a:ext uri="{FF2B5EF4-FFF2-40B4-BE49-F238E27FC236}">
                <a16:creationId xmlns:a16="http://schemas.microsoft.com/office/drawing/2014/main" id="{E2186CB8-A616-4A5F-9395-F711C6438002}"/>
              </a:ext>
            </a:extLst>
          </p:cNvPr>
          <p:cNvPicPr>
            <a:picLocks noChangeAspect="1"/>
          </p:cNvPicPr>
          <p:nvPr/>
        </p:nvPicPr>
        <p:blipFill>
          <a:blip r:embed="rId3"/>
          <a:stretch>
            <a:fillRect/>
          </a:stretch>
        </p:blipFill>
        <p:spPr>
          <a:xfrm>
            <a:off x="5051760" y="1790733"/>
            <a:ext cx="6774480" cy="3334176"/>
          </a:xfrm>
          <a:prstGeom prst="rect">
            <a:avLst/>
          </a:prstGeom>
        </p:spPr>
      </p:pic>
    </p:spTree>
    <p:extLst>
      <p:ext uri="{BB962C8B-B14F-4D97-AF65-F5344CB8AC3E}">
        <p14:creationId xmlns:p14="http://schemas.microsoft.com/office/powerpoint/2010/main" val="1544289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14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pic>
        <p:nvPicPr>
          <p:cNvPr id="6" name="Picture 5">
            <a:extLst>
              <a:ext uri="{FF2B5EF4-FFF2-40B4-BE49-F238E27FC236}">
                <a16:creationId xmlns:a16="http://schemas.microsoft.com/office/drawing/2014/main" id="{AE2A42E7-21D7-4EEC-8D36-D97DB7A69C7A}"/>
              </a:ext>
            </a:extLst>
          </p:cNvPr>
          <p:cNvPicPr>
            <a:picLocks noChangeAspect="1"/>
          </p:cNvPicPr>
          <p:nvPr/>
        </p:nvPicPr>
        <p:blipFill>
          <a:blip r:embed="rId2"/>
          <a:stretch>
            <a:fillRect/>
          </a:stretch>
        </p:blipFill>
        <p:spPr>
          <a:xfrm>
            <a:off x="1343804" y="2858299"/>
            <a:ext cx="3957666" cy="2767033"/>
          </a:xfrm>
          <a:prstGeom prst="rect">
            <a:avLst/>
          </a:prstGeom>
        </p:spPr>
      </p:pic>
      <p:pic>
        <p:nvPicPr>
          <p:cNvPr id="14" name="Picture 13">
            <a:extLst>
              <a:ext uri="{FF2B5EF4-FFF2-40B4-BE49-F238E27FC236}">
                <a16:creationId xmlns:a16="http://schemas.microsoft.com/office/drawing/2014/main" id="{205D724D-EC97-4628-BD0E-AC7839E90A11}"/>
              </a:ext>
            </a:extLst>
          </p:cNvPr>
          <p:cNvPicPr>
            <a:picLocks noChangeAspect="1"/>
          </p:cNvPicPr>
          <p:nvPr/>
        </p:nvPicPr>
        <p:blipFill>
          <a:blip r:embed="rId3"/>
          <a:stretch>
            <a:fillRect/>
          </a:stretch>
        </p:blipFill>
        <p:spPr>
          <a:xfrm>
            <a:off x="6096000" y="2794914"/>
            <a:ext cx="3885171" cy="2830418"/>
          </a:xfrm>
          <a:prstGeom prst="rect">
            <a:avLst/>
          </a:prstGeom>
        </p:spPr>
      </p:pic>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spTree>
    <p:extLst>
      <p:ext uri="{BB962C8B-B14F-4D97-AF65-F5344CB8AC3E}">
        <p14:creationId xmlns:p14="http://schemas.microsoft.com/office/powerpoint/2010/main" val="2285351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lnSpcReduction="10000"/>
          </a:bodyPr>
          <a:lstStyle/>
          <a:p>
            <a:r>
              <a:rPr lang="en-US" dirty="0"/>
              <a:t>Conduct two-sample t-test between centralities of the 32 original adjacency matrices and 300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a:t>
            </a:r>
          </a:p>
          <a:p>
            <a:endParaRPr lang="en-US" altLang="zh-CN" dirty="0"/>
          </a:p>
          <a:p>
            <a:endParaRPr lang="en-US" altLang="zh-CN" dirty="0"/>
          </a:p>
          <a:p>
            <a:endParaRPr lang="en-US" altLang="zh-CN" dirty="0"/>
          </a:p>
          <a:p>
            <a:r>
              <a:rPr lang="en-US" altLang="zh-CN" dirty="0"/>
              <a:t>Reduce the nodes with p-value &lt; 0.05 from 12 nodes (25-channel model shown last time) to 7 nodes</a:t>
            </a:r>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kern="1200" dirty="0">
                          <a:solidFill>
                            <a:schemeClr val="tx1"/>
                          </a:solidFill>
                          <a:effectLst/>
                          <a:latin typeface="+mn-lt"/>
                          <a:ea typeface="+mn-ea"/>
                          <a:cs typeface="+mn-cs"/>
                        </a:rPr>
                        <a:t>0.127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1.6e-03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2.3e-11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0.906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9.7e-07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2.2e-11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1.2e-05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412707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646331"/>
          </a:xfrm>
          <a:prstGeom prst="rect">
            <a:avLst/>
          </a:prstGeom>
          <a:noFill/>
        </p:spPr>
        <p:txBody>
          <a:bodyPr wrap="square" rtlCol="0">
            <a:spAutoFit/>
          </a:bodyPr>
          <a:lstStyle/>
          <a:p>
            <a:r>
              <a:rPr lang="en-US" dirty="0"/>
              <a:t>First 100 generated adjacency matrices from model with 30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spTree>
    <p:extLst>
      <p:ext uri="{BB962C8B-B14F-4D97-AF65-F5344CB8AC3E}">
        <p14:creationId xmlns:p14="http://schemas.microsoft.com/office/powerpoint/2010/main" val="1318928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18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DA8FE785-08D0-4978-9478-D9F323D0542C}"/>
              </a:ext>
            </a:extLst>
          </p:cNvPr>
          <p:cNvPicPr>
            <a:picLocks noChangeAspect="1"/>
          </p:cNvPicPr>
          <p:nvPr/>
        </p:nvPicPr>
        <p:blipFill>
          <a:blip r:embed="rId2"/>
          <a:stretch>
            <a:fillRect/>
          </a:stretch>
        </p:blipFill>
        <p:spPr>
          <a:xfrm>
            <a:off x="6173945" y="2933184"/>
            <a:ext cx="4100542" cy="2714645"/>
          </a:xfrm>
          <a:prstGeom prst="rect">
            <a:avLst/>
          </a:prstGeom>
        </p:spPr>
      </p:pic>
      <p:pic>
        <p:nvPicPr>
          <p:cNvPr id="8" name="Picture 7">
            <a:extLst>
              <a:ext uri="{FF2B5EF4-FFF2-40B4-BE49-F238E27FC236}">
                <a16:creationId xmlns:a16="http://schemas.microsoft.com/office/drawing/2014/main" id="{9BA2C666-7C8B-46E5-8600-310E8F24B3E8}"/>
              </a:ext>
            </a:extLst>
          </p:cNvPr>
          <p:cNvPicPr>
            <a:picLocks noChangeAspect="1"/>
          </p:cNvPicPr>
          <p:nvPr/>
        </p:nvPicPr>
        <p:blipFill>
          <a:blip r:embed="rId3"/>
          <a:stretch>
            <a:fillRect/>
          </a:stretch>
        </p:blipFill>
        <p:spPr>
          <a:xfrm>
            <a:off x="1436751" y="2952603"/>
            <a:ext cx="4138643" cy="2624157"/>
          </a:xfrm>
          <a:prstGeom prst="rect">
            <a:avLst/>
          </a:prstGeom>
        </p:spPr>
      </p:pic>
    </p:spTree>
    <p:extLst>
      <p:ext uri="{BB962C8B-B14F-4D97-AF65-F5344CB8AC3E}">
        <p14:creationId xmlns:p14="http://schemas.microsoft.com/office/powerpoint/2010/main" val="3230754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B67E-6210-44E2-B5BB-034B866EB883}"/>
              </a:ext>
            </a:extLst>
          </p:cNvPr>
          <p:cNvSpPr>
            <a:spLocks noGrp="1"/>
          </p:cNvSpPr>
          <p:nvPr>
            <p:ph type="title"/>
          </p:nvPr>
        </p:nvSpPr>
        <p:spPr/>
        <p:txBody>
          <a:bodyPr/>
          <a:lstStyle/>
          <a:p>
            <a:r>
              <a:rPr lang="en-US" dirty="0"/>
              <a:t>Failed result in t-test</a:t>
            </a:r>
          </a:p>
        </p:txBody>
      </p:sp>
      <p:sp>
        <p:nvSpPr>
          <p:cNvPr id="5" name="TextBox 4">
            <a:extLst>
              <a:ext uri="{FF2B5EF4-FFF2-40B4-BE49-F238E27FC236}">
                <a16:creationId xmlns:a16="http://schemas.microsoft.com/office/drawing/2014/main" id="{0B4C9805-B05B-4523-A909-8468B71A8733}"/>
              </a:ext>
            </a:extLst>
          </p:cNvPr>
          <p:cNvSpPr txBox="1"/>
          <p:nvPr/>
        </p:nvSpPr>
        <p:spPr>
          <a:xfrm>
            <a:off x="919943" y="2970848"/>
            <a:ext cx="9277004" cy="2862322"/>
          </a:xfrm>
          <a:prstGeom prst="rect">
            <a:avLst/>
          </a:prstGeom>
          <a:noFill/>
        </p:spPr>
        <p:txBody>
          <a:bodyPr wrap="square">
            <a:spAutoFit/>
          </a:bodyPr>
          <a:lstStyle/>
          <a:p>
            <a:r>
              <a:rPr lang="en-US" altLang="zh-CN" b="0" i="0" dirty="0" err="1">
                <a:solidFill>
                  <a:srgbClr val="000000"/>
                </a:solidFill>
                <a:effectLst/>
                <a:latin typeface="Consolas" panose="020B0609020204030204" pitchFamily="49" charset="0"/>
              </a:rPr>
              <a:t>pvalue</a:t>
            </a:r>
            <a:r>
              <a:rPr lang="en-US" altLang="zh-CN" b="0" i="0" dirty="0">
                <a:solidFill>
                  <a:srgbClr val="000000"/>
                </a:solidFill>
                <a:effectLst/>
                <a:latin typeface="Consolas" panose="020B0609020204030204" pitchFamily="49" charset="0"/>
              </a:rPr>
              <a:t>=array([5.23276580e-09, 5.02688331e-13, 4.52106419e-30, 1.21580807e-07, 1.30492437e-35, 7.60571342e-08, 1.52690137e-03, </a:t>
            </a:r>
            <a:r>
              <a:rPr lang="en-US" altLang="zh-CN" b="1" i="0" dirty="0">
                <a:solidFill>
                  <a:srgbClr val="000000"/>
                </a:solidFill>
                <a:effectLst/>
                <a:latin typeface="Consolas" panose="020B0609020204030204" pitchFamily="49" charset="0"/>
              </a:rPr>
              <a:t>8.48644139e-01</a:t>
            </a:r>
            <a:r>
              <a:rPr lang="en-US" altLang="zh-CN" b="0" i="0" dirty="0">
                <a:solidFill>
                  <a:srgbClr val="000000"/>
                </a:solidFill>
                <a:effectLst/>
                <a:latin typeface="Consolas" panose="020B0609020204030204" pitchFamily="49" charset="0"/>
              </a:rPr>
              <a:t>, 1.27702487e-04, 2.87104219e-11, 4.66723918e-06, 1.65686167e-05, 2.93944660e-04, 7.82002284e-04, 3.69434853e-02, 7.65032763e-06, 3.61717184e-06, 4.15520846e-03, 7.53489333e-03, 5.58279636e-09, 1.08746403e-20, 1.42530862e-23, 2.37410360e-07, 2.56743381e-05, 8.72525370e-25, </a:t>
            </a:r>
            <a:r>
              <a:rPr lang="en-US" altLang="zh-CN" b="1" i="0" dirty="0">
                <a:solidFill>
                  <a:srgbClr val="000000"/>
                </a:solidFill>
                <a:effectLst/>
                <a:latin typeface="Consolas" panose="020B0609020204030204" pitchFamily="49" charset="0"/>
              </a:rPr>
              <a:t>3.51314451e-01</a:t>
            </a:r>
            <a:r>
              <a:rPr lang="en-US" altLang="zh-CN" b="0" i="0" dirty="0">
                <a:solidFill>
                  <a:srgbClr val="000000"/>
                </a:solidFill>
                <a:effectLst/>
                <a:latin typeface="Consolas" panose="020B0609020204030204" pitchFamily="49" charset="0"/>
              </a:rPr>
              <a:t>, 7.69291936e-17, </a:t>
            </a:r>
            <a:r>
              <a:rPr lang="en-US" altLang="zh-CN" b="1" i="0" dirty="0">
                <a:solidFill>
                  <a:srgbClr val="000000"/>
                </a:solidFill>
                <a:effectLst/>
                <a:latin typeface="Consolas" panose="020B0609020204030204" pitchFamily="49" charset="0"/>
              </a:rPr>
              <a:t>2.71441384e-01</a:t>
            </a:r>
            <a:r>
              <a:rPr lang="en-US" altLang="zh-CN" b="0" i="0" dirty="0">
                <a:solidFill>
                  <a:srgbClr val="000000"/>
                </a:solidFill>
                <a:effectLst/>
                <a:latin typeface="Consolas" panose="020B0609020204030204" pitchFamily="49" charset="0"/>
              </a:rPr>
              <a:t>, 3.91813902e-14, 3.39434308e-02, 1.94009880e-18, </a:t>
            </a:r>
            <a:r>
              <a:rPr lang="en-US" altLang="zh-CN" b="1" i="0" dirty="0">
                <a:solidFill>
                  <a:srgbClr val="000000"/>
                </a:solidFill>
                <a:effectLst/>
                <a:latin typeface="Consolas" panose="020B0609020204030204" pitchFamily="49" charset="0"/>
              </a:rPr>
              <a:t>9.53990821e-02</a:t>
            </a:r>
            <a:r>
              <a:rPr lang="en-US" altLang="zh-CN" b="0" i="0" dirty="0">
                <a:solidFill>
                  <a:srgbClr val="000000"/>
                </a:solidFill>
                <a:effectLst/>
                <a:latin typeface="Consolas" panose="020B0609020204030204" pitchFamily="49" charset="0"/>
              </a:rPr>
              <a:t>, 9.78904933e-09, </a:t>
            </a:r>
            <a:r>
              <a:rPr lang="en-US" altLang="zh-CN" b="1" i="0" dirty="0">
                <a:solidFill>
                  <a:srgbClr val="000000"/>
                </a:solidFill>
                <a:effectLst/>
                <a:latin typeface="Consolas" panose="020B0609020204030204" pitchFamily="49" charset="0"/>
              </a:rPr>
              <a:t>1.42903301e-01</a:t>
            </a:r>
            <a:r>
              <a:rPr lang="en-US" altLang="zh-CN" b="0" i="0" dirty="0">
                <a:solidFill>
                  <a:srgbClr val="000000"/>
                </a:solidFill>
                <a:effectLst/>
                <a:latin typeface="Consolas" panose="020B0609020204030204" pitchFamily="49" charset="0"/>
              </a:rPr>
              <a:t>, 4.16167082e-03, 3.38884501e-04, </a:t>
            </a:r>
            <a:r>
              <a:rPr lang="en-US" altLang="zh-CN" b="1" i="0" dirty="0">
                <a:solidFill>
                  <a:srgbClr val="000000"/>
                </a:solidFill>
                <a:effectLst/>
                <a:latin typeface="Consolas" panose="020B0609020204030204" pitchFamily="49" charset="0"/>
              </a:rPr>
              <a:t>2.56464335e-01</a:t>
            </a:r>
            <a:r>
              <a:rPr lang="en-US" altLang="zh-CN" b="0" i="0" dirty="0">
                <a:solidFill>
                  <a:srgbClr val="000000"/>
                </a:solidFill>
                <a:effectLst/>
                <a:latin typeface="Consolas" panose="020B0609020204030204" pitchFamily="49" charset="0"/>
              </a:rPr>
              <a:t>, </a:t>
            </a:r>
            <a:r>
              <a:rPr lang="en-US" altLang="zh-CN" b="1" i="0" dirty="0">
                <a:solidFill>
                  <a:srgbClr val="000000"/>
                </a:solidFill>
                <a:effectLst/>
                <a:latin typeface="Consolas" panose="020B0609020204030204" pitchFamily="49" charset="0"/>
              </a:rPr>
              <a:t>2.00643616e-01</a:t>
            </a:r>
            <a:r>
              <a:rPr lang="en-US" altLang="zh-CN" b="0" i="0" dirty="0">
                <a:solidFill>
                  <a:srgbClr val="000000"/>
                </a:solidFill>
                <a:effectLst/>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E0D2A03C-F1FC-4DE8-AE9C-AE3827FF65D9}"/>
              </a:ext>
            </a:extLst>
          </p:cNvPr>
          <p:cNvSpPr txBox="1"/>
          <p:nvPr/>
        </p:nvSpPr>
        <p:spPr>
          <a:xfrm>
            <a:off x="919943" y="1873135"/>
            <a:ext cx="869511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Only 7 nodes have p-value greater than 0.05</a:t>
            </a:r>
          </a:p>
          <a:p>
            <a:pPr marL="342900" indent="-342900">
              <a:buFont typeface="Arial" panose="020B0604020202020204" pitchFamily="34" charset="0"/>
              <a:buChar char="•"/>
            </a:pPr>
            <a:r>
              <a:rPr lang="en-US" sz="2000" dirty="0"/>
              <a:t>The mean reconstruction loss jumps unstably as </a:t>
            </a:r>
            <a:r>
              <a:rPr lang="en-US" sz="2000" dirty="0" err="1"/>
              <a:t>out_channel</a:t>
            </a:r>
            <a:r>
              <a:rPr lang="en-US" sz="2000" dirty="0"/>
              <a:t> grows   </a:t>
            </a:r>
          </a:p>
        </p:txBody>
      </p:sp>
    </p:spTree>
    <p:extLst>
      <p:ext uri="{BB962C8B-B14F-4D97-AF65-F5344CB8AC3E}">
        <p14:creationId xmlns:p14="http://schemas.microsoft.com/office/powerpoint/2010/main" val="4106783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6303-6841-4402-91CF-2676BABE2421}"/>
              </a:ext>
            </a:extLst>
          </p:cNvPr>
          <p:cNvSpPr>
            <a:spLocks noGrp="1"/>
          </p:cNvSpPr>
          <p:nvPr>
            <p:ph type="title"/>
          </p:nvPr>
        </p:nvSpPr>
        <p:spPr/>
        <p:txBody>
          <a:bodyPr/>
          <a:lstStyle/>
          <a:p>
            <a:r>
              <a:rPr lang="en-US" dirty="0"/>
              <a:t>Last time... </a:t>
            </a:r>
          </a:p>
        </p:txBody>
      </p:sp>
      <p:sp>
        <p:nvSpPr>
          <p:cNvPr id="3" name="Content Placeholder 2">
            <a:extLst>
              <a:ext uri="{FF2B5EF4-FFF2-40B4-BE49-F238E27FC236}">
                <a16:creationId xmlns:a16="http://schemas.microsoft.com/office/drawing/2014/main" id="{57094578-1168-40EE-9CA9-52EE49BD39F6}"/>
              </a:ext>
            </a:extLst>
          </p:cNvPr>
          <p:cNvSpPr>
            <a:spLocks noGrp="1"/>
          </p:cNvSpPr>
          <p:nvPr>
            <p:ph idx="1"/>
          </p:nvPr>
        </p:nvSpPr>
        <p:spPr/>
        <p:txBody>
          <a:bodyPr/>
          <a:lstStyle/>
          <a:p>
            <a:r>
              <a:rPr lang="en-US" dirty="0"/>
              <a:t>Cross validation</a:t>
            </a:r>
          </a:p>
          <a:p>
            <a:r>
              <a:rPr lang="en-US" altLang="zh-CN" dirty="0"/>
              <a:t>More epochs</a:t>
            </a:r>
            <a:endParaRPr lang="en-US" dirty="0"/>
          </a:p>
          <a:p>
            <a:r>
              <a:rPr lang="en-US" dirty="0"/>
              <a:t>Generates more samples for t-test </a:t>
            </a:r>
          </a:p>
        </p:txBody>
      </p:sp>
    </p:spTree>
    <p:extLst>
      <p:ext uri="{BB962C8B-B14F-4D97-AF65-F5344CB8AC3E}">
        <p14:creationId xmlns:p14="http://schemas.microsoft.com/office/powerpoint/2010/main" val="1058539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28 graphs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reconstruction loss of validation sets</a:t>
            </a:r>
          </a:p>
        </p:txBody>
      </p:sp>
    </p:spTree>
    <p:extLst>
      <p:ext uri="{BB962C8B-B14F-4D97-AF65-F5344CB8AC3E}">
        <p14:creationId xmlns:p14="http://schemas.microsoft.com/office/powerpoint/2010/main" val="2212357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Optimizers: Adams optimizer with learning rate 0.0001.</a:t>
            </a:r>
          </a:p>
          <a:p>
            <a:r>
              <a:rPr lang="en-US" altLang="zh-CN" dirty="0"/>
              <a:t>Epochs: 5000000 epochs for </a:t>
            </a:r>
            <a:r>
              <a:rPr lang="en-US" altLang="zh-CN" dirty="0" err="1"/>
              <a:t>out_channels</a:t>
            </a:r>
            <a:r>
              <a:rPr lang="en-US" altLang="zh-CN" dirty="0"/>
              <a:t>.</a:t>
            </a:r>
          </a:p>
        </p:txBody>
      </p:sp>
    </p:spTree>
    <p:extLst>
      <p:ext uri="{BB962C8B-B14F-4D97-AF65-F5344CB8AC3E}">
        <p14:creationId xmlns:p14="http://schemas.microsoft.com/office/powerpoint/2010/main" val="1684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pic>
        <p:nvPicPr>
          <p:cNvPr id="11" name="Picture 10">
            <a:extLst>
              <a:ext uri="{FF2B5EF4-FFF2-40B4-BE49-F238E27FC236}">
                <a16:creationId xmlns:a16="http://schemas.microsoft.com/office/drawing/2014/main" id="{253F8AC6-69E5-47FE-B13A-EF06E9EE6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131" y="681644"/>
            <a:ext cx="4524880" cy="4339244"/>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spTree>
    <p:extLst>
      <p:ext uri="{BB962C8B-B14F-4D97-AF65-F5344CB8AC3E}">
        <p14:creationId xmlns:p14="http://schemas.microsoft.com/office/powerpoint/2010/main" val="324062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100 generated adjacency matrices in 500 generated matrices from model with 20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pic>
        <p:nvPicPr>
          <p:cNvPr id="9" name="Picture 8">
            <a:extLst>
              <a:ext uri="{FF2B5EF4-FFF2-40B4-BE49-F238E27FC236}">
                <a16:creationId xmlns:a16="http://schemas.microsoft.com/office/drawing/2014/main" id="{3AA523FF-A3B1-4DD5-93EA-08B6D6B378E0}"/>
              </a:ext>
            </a:extLst>
          </p:cNvPr>
          <p:cNvPicPr>
            <a:picLocks noChangeAspect="1"/>
          </p:cNvPicPr>
          <p:nvPr/>
        </p:nvPicPr>
        <p:blipFill>
          <a:blip r:embed="rId3"/>
          <a:stretch>
            <a:fillRect/>
          </a:stretch>
        </p:blipFill>
        <p:spPr>
          <a:xfrm>
            <a:off x="5579271" y="2347717"/>
            <a:ext cx="6187326" cy="2886242"/>
          </a:xfrm>
          <a:prstGeom prst="rect">
            <a:avLst/>
          </a:prstGeom>
        </p:spPr>
      </p:pic>
    </p:spTree>
    <p:extLst>
      <p:ext uri="{BB962C8B-B14F-4D97-AF65-F5344CB8AC3E}">
        <p14:creationId xmlns:p14="http://schemas.microsoft.com/office/powerpoint/2010/main" val="2012687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6" name="Picture 5">
            <a:extLst>
              <a:ext uri="{FF2B5EF4-FFF2-40B4-BE49-F238E27FC236}">
                <a16:creationId xmlns:a16="http://schemas.microsoft.com/office/drawing/2014/main" id="{9BCE6D4E-722D-4663-AACC-039351682C3E}"/>
              </a:ext>
            </a:extLst>
          </p:cNvPr>
          <p:cNvPicPr>
            <a:picLocks noChangeAspect="1"/>
          </p:cNvPicPr>
          <p:nvPr/>
        </p:nvPicPr>
        <p:blipFill>
          <a:blip r:embed="rId2"/>
          <a:stretch>
            <a:fillRect/>
          </a:stretch>
        </p:blipFill>
        <p:spPr>
          <a:xfrm>
            <a:off x="1435879" y="2986693"/>
            <a:ext cx="3948141" cy="2747983"/>
          </a:xfrm>
          <a:prstGeom prst="rect">
            <a:avLst/>
          </a:prstGeom>
        </p:spPr>
      </p:pic>
      <p:pic>
        <p:nvPicPr>
          <p:cNvPr id="9" name="Picture 8">
            <a:extLst>
              <a:ext uri="{FF2B5EF4-FFF2-40B4-BE49-F238E27FC236}">
                <a16:creationId xmlns:a16="http://schemas.microsoft.com/office/drawing/2014/main" id="{41A234A0-047B-4458-B60D-5D7794743B90}"/>
              </a:ext>
            </a:extLst>
          </p:cNvPr>
          <p:cNvPicPr>
            <a:picLocks noChangeAspect="1"/>
          </p:cNvPicPr>
          <p:nvPr/>
        </p:nvPicPr>
        <p:blipFill>
          <a:blip r:embed="rId3"/>
          <a:stretch>
            <a:fillRect/>
          </a:stretch>
        </p:blipFill>
        <p:spPr>
          <a:xfrm>
            <a:off x="6155401" y="2972078"/>
            <a:ext cx="3967192" cy="2743220"/>
          </a:xfrm>
          <a:prstGeom prst="rect">
            <a:avLst/>
          </a:prstGeom>
        </p:spPr>
      </p:pic>
    </p:spTree>
    <p:extLst>
      <p:ext uri="{BB962C8B-B14F-4D97-AF65-F5344CB8AC3E}">
        <p14:creationId xmlns:p14="http://schemas.microsoft.com/office/powerpoint/2010/main" val="3760492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lnSpcReduction="10000"/>
          </a:bodyPr>
          <a:lstStyle/>
          <a:p>
            <a:r>
              <a:rPr lang="en-US" dirty="0"/>
              <a:t>Conduct two-sample t-test between centralities of the 32 original adjacency matrices and 500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 (round to 3 decimal places):</a:t>
            </a:r>
          </a:p>
          <a:p>
            <a:endParaRPr lang="en-US" altLang="zh-CN" dirty="0"/>
          </a:p>
          <a:p>
            <a:endParaRPr lang="en-US" altLang="zh-CN" dirty="0"/>
          </a:p>
          <a:p>
            <a:endParaRPr lang="en-US" altLang="zh-CN" dirty="0"/>
          </a:p>
          <a:p>
            <a:r>
              <a:rPr lang="en-US" altLang="zh-CN" dirty="0"/>
              <a:t>17 nodes have p-value &lt; 0.05. Last time we have 31 nodes with p-value &lt; 0.05.</a:t>
            </a:r>
          </a:p>
          <a:p>
            <a:endParaRPr lang="en-US" altLang="zh-CN" dirty="0"/>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0.596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0.568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0.934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0.573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0.685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0.299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583099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0D13DE3-529F-48EA-BCC6-C8AD3F2620A4}"/>
              </a:ext>
            </a:extLst>
          </p:cNvPr>
          <p:cNvGraphicFramePr>
            <a:graphicFrameLocks noGrp="1"/>
          </p:cNvGraphicFramePr>
          <p:nvPr/>
        </p:nvGraphicFramePr>
        <p:xfrm>
          <a:off x="1344815" y="1567103"/>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0.266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0.341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0.203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0.625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0.342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0.412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0.192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0.239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0.261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0.162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0.273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0.254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0.175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7" name="TextBox 6">
            <a:extLst>
              <a:ext uri="{FF2B5EF4-FFF2-40B4-BE49-F238E27FC236}">
                <a16:creationId xmlns:a16="http://schemas.microsoft.com/office/drawing/2014/main" id="{20C57F73-6223-4C42-9070-1EF2C50351B0}"/>
              </a:ext>
            </a:extLst>
          </p:cNvPr>
          <p:cNvSpPr txBox="1"/>
          <p:nvPr/>
        </p:nvSpPr>
        <p:spPr>
          <a:xfrm>
            <a:off x="908858" y="886691"/>
            <a:ext cx="9127820"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 centrality in input adjacency matrices (nodes with p-value &lt;0.05 are marked red) </a:t>
            </a:r>
          </a:p>
        </p:txBody>
      </p:sp>
      <p:graphicFrame>
        <p:nvGraphicFramePr>
          <p:cNvPr id="10" name="Table 4">
            <a:extLst>
              <a:ext uri="{FF2B5EF4-FFF2-40B4-BE49-F238E27FC236}">
                <a16:creationId xmlns:a16="http://schemas.microsoft.com/office/drawing/2014/main" id="{A7E54B62-E1FC-485F-AC5F-B6DE1E3B8D5E}"/>
              </a:ext>
            </a:extLst>
          </p:cNvPr>
          <p:cNvGraphicFramePr>
            <a:graphicFrameLocks noGrp="1"/>
          </p:cNvGraphicFramePr>
          <p:nvPr/>
        </p:nvGraphicFramePr>
        <p:xfrm>
          <a:off x="1366982" y="4374034"/>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0.012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0.076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0.118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0.097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0.084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11" name="TextBox 10">
            <a:extLst>
              <a:ext uri="{FF2B5EF4-FFF2-40B4-BE49-F238E27FC236}">
                <a16:creationId xmlns:a16="http://schemas.microsoft.com/office/drawing/2014/main" id="{CE906ADD-1380-421B-BFE0-BE801831EC86}"/>
              </a:ext>
            </a:extLst>
          </p:cNvPr>
          <p:cNvSpPr txBox="1"/>
          <p:nvPr/>
        </p:nvSpPr>
        <p:spPr>
          <a:xfrm>
            <a:off x="598239" y="3699164"/>
            <a:ext cx="10317248" cy="369332"/>
          </a:xfrm>
          <a:prstGeom prst="rect">
            <a:avLst/>
          </a:prstGeom>
          <a:noFill/>
        </p:spPr>
        <p:txBody>
          <a:bodyPr wrap="none" rtlCol="0">
            <a:spAutoFit/>
          </a:bodyPr>
          <a:lstStyle/>
          <a:p>
            <a:pPr marL="285750" indent="-285750">
              <a:buFont typeface="Arial" panose="020B0604020202020204" pitchFamily="34" charset="0"/>
              <a:buChar char="•"/>
            </a:pPr>
            <a:r>
              <a:rPr lang="en-US" dirty="0"/>
              <a:t>Variance of node centrality in input adjacency matrices (nodes with p-value &lt;0.05 are marked red) </a:t>
            </a:r>
          </a:p>
        </p:txBody>
      </p:sp>
    </p:spTree>
    <p:extLst>
      <p:ext uri="{BB962C8B-B14F-4D97-AF65-F5344CB8AC3E}">
        <p14:creationId xmlns:p14="http://schemas.microsoft.com/office/powerpoint/2010/main" val="1517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5A7EAE3-A51E-654B-8D48-EA1F692218AC}"/>
              </a:ext>
            </a:extLst>
          </p:cNvPr>
          <p:cNvSpPr>
            <a:spLocks noGrp="1"/>
          </p:cNvSpPr>
          <p:nvPr>
            <p:ph type="title"/>
          </p:nvPr>
        </p:nvSpPr>
        <p:spPr>
          <a:xfrm>
            <a:off x="1523999" y="193964"/>
            <a:ext cx="9432175" cy="798991"/>
          </a:xfrm>
        </p:spPr>
        <p:txBody>
          <a:bodyPr>
            <a:normAutofit fontScale="90000"/>
          </a:bodyPr>
          <a:lstStyle/>
          <a:p>
            <a:r>
              <a:rPr lang="en-US" dirty="0"/>
              <a:t>Review: VAEs and Variational Inference </a:t>
            </a:r>
          </a:p>
        </p:txBody>
      </p:sp>
      <p:sp>
        <p:nvSpPr>
          <p:cNvPr id="6" name="TextBox 5">
            <a:extLst>
              <a:ext uri="{FF2B5EF4-FFF2-40B4-BE49-F238E27FC236}">
                <a16:creationId xmlns:a16="http://schemas.microsoft.com/office/drawing/2014/main" id="{7CF5EC53-559C-094E-9974-9016BC5D3816}"/>
              </a:ext>
            </a:extLst>
          </p:cNvPr>
          <p:cNvSpPr txBox="1"/>
          <p:nvPr/>
        </p:nvSpPr>
        <p:spPr>
          <a:xfrm>
            <a:off x="2741891" y="4591934"/>
            <a:ext cx="4902304" cy="923330"/>
          </a:xfrm>
          <a:prstGeom prst="rect">
            <a:avLst/>
          </a:prstGeom>
          <a:noFill/>
        </p:spPr>
        <p:txBody>
          <a:bodyPr wrap="none" rtlCol="0">
            <a:spAutoFit/>
          </a:bodyPr>
          <a:lstStyle/>
          <a:p>
            <a:r>
              <a:rPr lang="en-US" dirty="0"/>
              <a:t>Solid lines are the generative model</a:t>
            </a:r>
          </a:p>
          <a:p>
            <a:endParaRPr lang="en-US" dirty="0"/>
          </a:p>
          <a:p>
            <a:r>
              <a:rPr lang="en-US" dirty="0"/>
              <a:t>Dashed lines are the variational approximation  </a:t>
            </a:r>
          </a:p>
        </p:txBody>
      </p:sp>
      <p:pic>
        <p:nvPicPr>
          <p:cNvPr id="9" name="Picture 8">
            <a:extLst>
              <a:ext uri="{FF2B5EF4-FFF2-40B4-BE49-F238E27FC236}">
                <a16:creationId xmlns:a16="http://schemas.microsoft.com/office/drawing/2014/main" id="{E6AC3418-6365-DA4C-B7FB-71D9240AB4C5}"/>
              </a:ext>
            </a:extLst>
          </p:cNvPr>
          <p:cNvPicPr>
            <a:picLocks noChangeAspect="1"/>
          </p:cNvPicPr>
          <p:nvPr/>
        </p:nvPicPr>
        <p:blipFill>
          <a:blip r:embed="rId2"/>
          <a:stretch>
            <a:fillRect/>
          </a:stretch>
        </p:blipFill>
        <p:spPr>
          <a:xfrm>
            <a:off x="6427509" y="4289136"/>
            <a:ext cx="3022600" cy="647700"/>
          </a:xfrm>
          <a:prstGeom prst="rect">
            <a:avLst/>
          </a:prstGeom>
        </p:spPr>
      </p:pic>
      <p:pic>
        <p:nvPicPr>
          <p:cNvPr id="11" name="Picture 10">
            <a:extLst>
              <a:ext uri="{FF2B5EF4-FFF2-40B4-BE49-F238E27FC236}">
                <a16:creationId xmlns:a16="http://schemas.microsoft.com/office/drawing/2014/main" id="{4BE0C0B6-9A53-3E41-BA4B-04F20BA9CBDE}"/>
              </a:ext>
            </a:extLst>
          </p:cNvPr>
          <p:cNvPicPr>
            <a:picLocks noChangeAspect="1"/>
          </p:cNvPicPr>
          <p:nvPr/>
        </p:nvPicPr>
        <p:blipFill>
          <a:blip r:embed="rId3"/>
          <a:stretch>
            <a:fillRect/>
          </a:stretch>
        </p:blipFill>
        <p:spPr>
          <a:xfrm>
            <a:off x="7672109" y="4936836"/>
            <a:ext cx="1778000" cy="622300"/>
          </a:xfrm>
          <a:prstGeom prst="rect">
            <a:avLst/>
          </a:prstGeom>
        </p:spPr>
      </p:pic>
      <p:pic>
        <p:nvPicPr>
          <p:cNvPr id="12" name="Picture 11">
            <a:extLst>
              <a:ext uri="{FF2B5EF4-FFF2-40B4-BE49-F238E27FC236}">
                <a16:creationId xmlns:a16="http://schemas.microsoft.com/office/drawing/2014/main" id="{AF9E3BB7-8E42-614E-BFF7-F00A3DCAFD1D}"/>
              </a:ext>
            </a:extLst>
          </p:cNvPr>
          <p:cNvPicPr>
            <a:picLocks noChangeAspect="1"/>
          </p:cNvPicPr>
          <p:nvPr/>
        </p:nvPicPr>
        <p:blipFill>
          <a:blip r:embed="rId4"/>
          <a:stretch>
            <a:fillRect/>
          </a:stretch>
        </p:blipFill>
        <p:spPr>
          <a:xfrm>
            <a:off x="3235614" y="1342736"/>
            <a:ext cx="5346700" cy="2946400"/>
          </a:xfrm>
          <a:prstGeom prst="rect">
            <a:avLst/>
          </a:prstGeom>
        </p:spPr>
      </p:pic>
    </p:spTree>
    <p:extLst>
      <p:ext uri="{BB962C8B-B14F-4D97-AF65-F5344CB8AC3E}">
        <p14:creationId xmlns:p14="http://schemas.microsoft.com/office/powerpoint/2010/main" val="193179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58A475-DF11-FB47-AE35-FAC174628FCC}"/>
              </a:ext>
            </a:extLst>
          </p:cNvPr>
          <p:cNvSpPr>
            <a:spLocks noGrp="1"/>
          </p:cNvSpPr>
          <p:nvPr>
            <p:ph idx="1"/>
          </p:nvPr>
        </p:nvSpPr>
        <p:spPr/>
        <p:txBody>
          <a:bodyPr>
            <a:normAutofit fontScale="92500" lnSpcReduction="20000"/>
          </a:bodyPr>
          <a:lstStyle/>
          <a:p>
            <a:r>
              <a:rPr lang="en-US" dirty="0"/>
              <a:t>Use a parametric form of Q(Z)</a:t>
            </a:r>
          </a:p>
          <a:p>
            <a:r>
              <a:rPr lang="en-US" dirty="0"/>
              <a:t>There are two kinds of parameters </a:t>
            </a:r>
          </a:p>
          <a:p>
            <a:pPr lvl="1"/>
            <a:r>
              <a:rPr lang="en-US" dirty="0"/>
              <a:t>Variational parameters </a:t>
            </a:r>
          </a:p>
          <a:p>
            <a:pPr lvl="1"/>
            <a:r>
              <a:rPr lang="en-US" dirty="0"/>
              <a:t>Neural network parameters</a:t>
            </a:r>
          </a:p>
          <a:p>
            <a:r>
              <a:rPr lang="en-US" dirty="0"/>
              <a:t>Use gradient descent to optimize it </a:t>
            </a:r>
          </a:p>
          <a:p>
            <a:pPr lvl="1"/>
            <a:r>
              <a:rPr lang="en-US" dirty="0"/>
              <a:t>But neural networks don’t do well with equality constraints so use an inequality to approximate it called ELBO (evidence based lower bound)</a:t>
            </a:r>
          </a:p>
          <a:p>
            <a:pPr marL="457200" lvl="1" indent="0">
              <a:buNone/>
            </a:pPr>
            <a:endParaRPr lang="en-US" dirty="0"/>
          </a:p>
          <a:p>
            <a:r>
              <a:rPr lang="en-US" dirty="0"/>
              <a:t>Use sampling of datapoints and variational parameters to come up with all other terms!</a:t>
            </a:r>
          </a:p>
        </p:txBody>
      </p:sp>
      <p:sp>
        <p:nvSpPr>
          <p:cNvPr id="3" name="Title 2">
            <a:extLst>
              <a:ext uri="{FF2B5EF4-FFF2-40B4-BE49-F238E27FC236}">
                <a16:creationId xmlns:a16="http://schemas.microsoft.com/office/drawing/2014/main" id="{25214228-39DC-5B4F-88B3-3A2AD70B9AE8}"/>
              </a:ext>
            </a:extLst>
          </p:cNvPr>
          <p:cNvSpPr>
            <a:spLocks noGrp="1"/>
          </p:cNvSpPr>
          <p:nvPr>
            <p:ph type="title"/>
          </p:nvPr>
        </p:nvSpPr>
        <p:spPr/>
        <p:txBody>
          <a:bodyPr/>
          <a:lstStyle/>
          <a:p>
            <a:r>
              <a:rPr lang="en-US" dirty="0"/>
              <a:t>Basic Idea of VAEs</a:t>
            </a:r>
          </a:p>
        </p:txBody>
      </p:sp>
      <p:pic>
        <p:nvPicPr>
          <p:cNvPr id="4" name="Picture 3">
            <a:extLst>
              <a:ext uri="{FF2B5EF4-FFF2-40B4-BE49-F238E27FC236}">
                <a16:creationId xmlns:a16="http://schemas.microsoft.com/office/drawing/2014/main" id="{9F88312C-9752-434A-9083-91A5EBFB16EA}"/>
              </a:ext>
            </a:extLst>
          </p:cNvPr>
          <p:cNvPicPr>
            <a:picLocks noChangeAspect="1"/>
          </p:cNvPicPr>
          <p:nvPr/>
        </p:nvPicPr>
        <p:blipFill>
          <a:blip r:embed="rId3"/>
          <a:stretch>
            <a:fillRect/>
          </a:stretch>
        </p:blipFill>
        <p:spPr>
          <a:xfrm>
            <a:off x="7146258" y="2048939"/>
            <a:ext cx="3313398" cy="615604"/>
          </a:xfrm>
          <a:prstGeom prst="rect">
            <a:avLst/>
          </a:prstGeom>
        </p:spPr>
      </p:pic>
      <p:pic>
        <p:nvPicPr>
          <p:cNvPr id="5" name="Picture 4">
            <a:extLst>
              <a:ext uri="{FF2B5EF4-FFF2-40B4-BE49-F238E27FC236}">
                <a16:creationId xmlns:a16="http://schemas.microsoft.com/office/drawing/2014/main" id="{1C75EE30-6A3C-224F-9E0F-5DF4B2DFB8C6}"/>
              </a:ext>
            </a:extLst>
          </p:cNvPr>
          <p:cNvPicPr>
            <a:picLocks noChangeAspect="1"/>
          </p:cNvPicPr>
          <p:nvPr/>
        </p:nvPicPr>
        <p:blipFill>
          <a:blip r:embed="rId4"/>
          <a:stretch>
            <a:fillRect/>
          </a:stretch>
        </p:blipFill>
        <p:spPr>
          <a:xfrm>
            <a:off x="7674076" y="1249249"/>
            <a:ext cx="2006600" cy="444500"/>
          </a:xfrm>
          <a:prstGeom prst="rect">
            <a:avLst/>
          </a:prstGeom>
        </p:spPr>
      </p:pic>
      <p:sp>
        <p:nvSpPr>
          <p:cNvPr id="6" name="Rectangle 5">
            <a:extLst>
              <a:ext uri="{FF2B5EF4-FFF2-40B4-BE49-F238E27FC236}">
                <a16:creationId xmlns:a16="http://schemas.microsoft.com/office/drawing/2014/main" id="{FA1A4C95-EE34-CA40-998C-98123FDB3589}"/>
              </a:ext>
            </a:extLst>
          </p:cNvPr>
          <p:cNvSpPr/>
          <p:nvPr/>
        </p:nvSpPr>
        <p:spPr>
          <a:xfrm>
            <a:off x="7405255" y="872836"/>
            <a:ext cx="2780964" cy="21849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157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dirty="0"/>
              <a:t>Variational Bayes </a:t>
            </a:r>
          </a:p>
        </p:txBody>
      </p:sp>
      <p:sp>
        <p:nvSpPr>
          <p:cNvPr id="7" name="Content Placeholder 6">
            <a:extLst>
              <a:ext uri="{FF2B5EF4-FFF2-40B4-BE49-F238E27FC236}">
                <a16:creationId xmlns:a16="http://schemas.microsoft.com/office/drawing/2014/main" id="{8290D2AC-D57B-A241-9AAB-772B0E1DEF3D}"/>
              </a:ext>
            </a:extLst>
          </p:cNvPr>
          <p:cNvSpPr>
            <a:spLocks noGrp="1"/>
          </p:cNvSpPr>
          <p:nvPr>
            <p:ph idx="1"/>
          </p:nvPr>
        </p:nvSpPr>
        <p:spPr>
          <a:xfrm>
            <a:off x="1447800" y="1334528"/>
            <a:ext cx="8783894" cy="5274358"/>
          </a:xfrm>
        </p:spPr>
        <p:txBody>
          <a:bodyPr>
            <a:normAutofit fontScale="92500" lnSpcReduction="20000"/>
          </a:bodyPr>
          <a:lstStyle/>
          <a:p>
            <a:r>
              <a:rPr lang="en-US" sz="3500" dirty="0"/>
              <a:t>Most common form minimizes KL-divergence</a:t>
            </a:r>
          </a:p>
          <a:p>
            <a:endParaRPr lang="en-US" sz="3500" dirty="0"/>
          </a:p>
          <a:p>
            <a:endParaRPr lang="en-US" sz="3500" dirty="0"/>
          </a:p>
          <a:p>
            <a:r>
              <a:rPr lang="en-US" sz="3500" dirty="0"/>
              <a:t>Given that</a:t>
            </a:r>
          </a:p>
          <a:p>
            <a:pPr marL="0" indent="0">
              <a:buNone/>
            </a:pPr>
            <a:endParaRPr lang="en-US" sz="3500" dirty="0"/>
          </a:p>
          <a:p>
            <a:r>
              <a:rPr lang="en-US" sz="3500" dirty="0"/>
              <a:t>KL divergence can be written as:</a:t>
            </a:r>
          </a:p>
          <a:p>
            <a:endParaRPr lang="en-US" sz="3500" dirty="0"/>
          </a:p>
          <a:p>
            <a:endParaRPr lang="en-US" sz="3500" dirty="0"/>
          </a:p>
          <a:p>
            <a:r>
              <a:rPr lang="en-US" sz="3500" dirty="0"/>
              <a:t>Since P(X) is a constant and Q(z) sums to 1 over all z’s</a:t>
            </a:r>
          </a:p>
          <a:p>
            <a:pPr marL="0" indent="0">
              <a:buNone/>
            </a:pPr>
            <a:r>
              <a:rPr lang="en-US" dirty="0"/>
              <a:t> </a:t>
            </a:r>
          </a:p>
        </p:txBody>
      </p:sp>
      <p:pic>
        <p:nvPicPr>
          <p:cNvPr id="8" name="Picture 7">
            <a:extLst>
              <a:ext uri="{FF2B5EF4-FFF2-40B4-BE49-F238E27FC236}">
                <a16:creationId xmlns:a16="http://schemas.microsoft.com/office/drawing/2014/main" id="{9CEC7250-92B8-5F47-A5CB-60F4E459B229}"/>
              </a:ext>
            </a:extLst>
          </p:cNvPr>
          <p:cNvPicPr>
            <a:picLocks noChangeAspect="1"/>
          </p:cNvPicPr>
          <p:nvPr/>
        </p:nvPicPr>
        <p:blipFill>
          <a:blip r:embed="rId2"/>
          <a:stretch>
            <a:fillRect/>
          </a:stretch>
        </p:blipFill>
        <p:spPr>
          <a:xfrm>
            <a:off x="4358672" y="1772739"/>
            <a:ext cx="4025900" cy="876300"/>
          </a:xfrm>
          <a:prstGeom prst="rect">
            <a:avLst/>
          </a:prstGeom>
        </p:spPr>
      </p:pic>
      <p:pic>
        <p:nvPicPr>
          <p:cNvPr id="2" name="Picture 1">
            <a:extLst>
              <a:ext uri="{FF2B5EF4-FFF2-40B4-BE49-F238E27FC236}">
                <a16:creationId xmlns:a16="http://schemas.microsoft.com/office/drawing/2014/main" id="{53951DF3-0AB4-304F-BD11-6BCDC199CDA9}"/>
              </a:ext>
            </a:extLst>
          </p:cNvPr>
          <p:cNvPicPr>
            <a:picLocks noChangeAspect="1"/>
          </p:cNvPicPr>
          <p:nvPr/>
        </p:nvPicPr>
        <p:blipFill>
          <a:blip r:embed="rId3"/>
          <a:stretch>
            <a:fillRect/>
          </a:stretch>
        </p:blipFill>
        <p:spPr>
          <a:xfrm>
            <a:off x="1799623" y="4294098"/>
            <a:ext cx="8691733" cy="570574"/>
          </a:xfrm>
          <a:prstGeom prst="rect">
            <a:avLst/>
          </a:prstGeom>
        </p:spPr>
      </p:pic>
      <p:pic>
        <p:nvPicPr>
          <p:cNvPr id="4" name="Picture 3">
            <a:extLst>
              <a:ext uri="{FF2B5EF4-FFF2-40B4-BE49-F238E27FC236}">
                <a16:creationId xmlns:a16="http://schemas.microsoft.com/office/drawing/2014/main" id="{9C3FF59B-A850-C149-9D15-0C4B1BD0F53F}"/>
              </a:ext>
            </a:extLst>
          </p:cNvPr>
          <p:cNvPicPr>
            <a:picLocks noChangeAspect="1"/>
          </p:cNvPicPr>
          <p:nvPr/>
        </p:nvPicPr>
        <p:blipFill>
          <a:blip r:embed="rId4"/>
          <a:stretch>
            <a:fillRect/>
          </a:stretch>
        </p:blipFill>
        <p:spPr>
          <a:xfrm>
            <a:off x="2959100" y="6095270"/>
            <a:ext cx="6121400" cy="622300"/>
          </a:xfrm>
          <a:prstGeom prst="rect">
            <a:avLst/>
          </a:prstGeom>
        </p:spPr>
      </p:pic>
      <p:pic>
        <p:nvPicPr>
          <p:cNvPr id="5" name="Picture 4">
            <a:extLst>
              <a:ext uri="{FF2B5EF4-FFF2-40B4-BE49-F238E27FC236}">
                <a16:creationId xmlns:a16="http://schemas.microsoft.com/office/drawing/2014/main" id="{28C1CEFA-7BD9-4749-B835-857FF2F8C535}"/>
              </a:ext>
            </a:extLst>
          </p:cNvPr>
          <p:cNvPicPr>
            <a:picLocks noChangeAspect="1"/>
          </p:cNvPicPr>
          <p:nvPr/>
        </p:nvPicPr>
        <p:blipFill>
          <a:blip r:embed="rId5"/>
          <a:stretch>
            <a:fillRect/>
          </a:stretch>
        </p:blipFill>
        <p:spPr>
          <a:xfrm>
            <a:off x="4761271" y="2592920"/>
            <a:ext cx="2719029" cy="1016680"/>
          </a:xfrm>
          <a:prstGeom prst="rect">
            <a:avLst/>
          </a:prstGeom>
        </p:spPr>
      </p:pic>
    </p:spTree>
    <p:extLst>
      <p:ext uri="{BB962C8B-B14F-4D97-AF65-F5344CB8AC3E}">
        <p14:creationId xmlns:p14="http://schemas.microsoft.com/office/powerpoint/2010/main" val="28859979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A36997-3B88-094D-8C65-457DDCFB3628}"/>
              </a:ext>
            </a:extLst>
          </p:cNvPr>
          <p:cNvSpPr>
            <a:spLocks noGrp="1"/>
          </p:cNvSpPr>
          <p:nvPr>
            <p:ph idx="1"/>
          </p:nvPr>
        </p:nvSpPr>
        <p:spPr>
          <a:xfrm>
            <a:off x="609600" y="1908101"/>
            <a:ext cx="10972800" cy="4525963"/>
          </a:xfrm>
        </p:spPr>
        <p:txBody>
          <a:bodyPr>
            <a:normAutofit fontScale="92500" lnSpcReduction="20000"/>
          </a:bodyPr>
          <a:lstStyle/>
          <a:p>
            <a:r>
              <a:rPr lang="en-US" dirty="0"/>
              <a:t>This can be rewritten in terms of expectation over Q(Z):</a:t>
            </a:r>
          </a:p>
          <a:p>
            <a:endParaRPr lang="en-US" dirty="0"/>
          </a:p>
          <a:p>
            <a:endParaRPr lang="en-US" dirty="0"/>
          </a:p>
          <a:p>
            <a:r>
              <a:rPr lang="en-US" dirty="0"/>
              <a:t>Rearranging terms to get log P(X) on one side gives:</a:t>
            </a:r>
          </a:p>
          <a:p>
            <a:pPr marL="0" indent="0">
              <a:buNone/>
            </a:pPr>
            <a:endParaRPr lang="en-US" dirty="0"/>
          </a:p>
          <a:p>
            <a:r>
              <a:rPr lang="en-US" dirty="0"/>
              <a:t>Here the last term is called the variational free energy </a:t>
            </a:r>
          </a:p>
          <a:p>
            <a:r>
              <a:rPr lang="en-US" dirty="0"/>
              <a:t>Maximizing variational free energy minimizes divergence this term because log of  evidence is fixed </a:t>
            </a:r>
          </a:p>
          <a:p>
            <a:r>
              <a:rPr lang="en-US" dirty="0"/>
              <a:t>In this sense the variational free energy forms a bound  log P(X)&gt;L(Q)</a:t>
            </a:r>
          </a:p>
        </p:txBody>
      </p:sp>
      <p:sp>
        <p:nvSpPr>
          <p:cNvPr id="3" name="Title 2">
            <a:extLst>
              <a:ext uri="{FF2B5EF4-FFF2-40B4-BE49-F238E27FC236}">
                <a16:creationId xmlns:a16="http://schemas.microsoft.com/office/drawing/2014/main" id="{749D2406-32DA-7C42-BE1D-1862124A05F4}"/>
              </a:ext>
            </a:extLst>
          </p:cNvPr>
          <p:cNvSpPr>
            <a:spLocks noGrp="1"/>
          </p:cNvSpPr>
          <p:nvPr>
            <p:ph type="title"/>
          </p:nvPr>
        </p:nvSpPr>
        <p:spPr/>
        <p:txBody>
          <a:bodyPr/>
          <a:lstStyle/>
          <a:p>
            <a:r>
              <a:rPr lang="en-US" dirty="0"/>
              <a:t>Variational Bayes Continued</a:t>
            </a:r>
          </a:p>
        </p:txBody>
      </p:sp>
      <p:pic>
        <p:nvPicPr>
          <p:cNvPr id="4" name="Picture 3">
            <a:extLst>
              <a:ext uri="{FF2B5EF4-FFF2-40B4-BE49-F238E27FC236}">
                <a16:creationId xmlns:a16="http://schemas.microsoft.com/office/drawing/2014/main" id="{044E74D5-CED7-4440-AF80-1369C2058005}"/>
              </a:ext>
            </a:extLst>
          </p:cNvPr>
          <p:cNvPicPr>
            <a:picLocks noChangeAspect="1"/>
          </p:cNvPicPr>
          <p:nvPr/>
        </p:nvPicPr>
        <p:blipFill>
          <a:blip r:embed="rId2"/>
          <a:stretch>
            <a:fillRect/>
          </a:stretch>
        </p:blipFill>
        <p:spPr>
          <a:xfrm>
            <a:off x="2451786" y="2376054"/>
            <a:ext cx="5295900" cy="406400"/>
          </a:xfrm>
          <a:prstGeom prst="rect">
            <a:avLst/>
          </a:prstGeom>
        </p:spPr>
      </p:pic>
      <p:pic>
        <p:nvPicPr>
          <p:cNvPr id="5" name="Picture 4">
            <a:extLst>
              <a:ext uri="{FF2B5EF4-FFF2-40B4-BE49-F238E27FC236}">
                <a16:creationId xmlns:a16="http://schemas.microsoft.com/office/drawing/2014/main" id="{659FCB16-0402-5E4A-9802-5C683AA39237}"/>
              </a:ext>
            </a:extLst>
          </p:cNvPr>
          <p:cNvPicPr>
            <a:picLocks noChangeAspect="1"/>
          </p:cNvPicPr>
          <p:nvPr/>
        </p:nvPicPr>
        <p:blipFill>
          <a:blip r:embed="rId3"/>
          <a:stretch>
            <a:fillRect/>
          </a:stretch>
        </p:blipFill>
        <p:spPr>
          <a:xfrm>
            <a:off x="1984068" y="3739283"/>
            <a:ext cx="7632700" cy="431800"/>
          </a:xfrm>
          <a:prstGeom prst="rect">
            <a:avLst/>
          </a:prstGeom>
        </p:spPr>
      </p:pic>
    </p:spTree>
    <p:extLst>
      <p:ext uri="{BB962C8B-B14F-4D97-AF65-F5344CB8AC3E}">
        <p14:creationId xmlns:p14="http://schemas.microsoft.com/office/powerpoint/2010/main" val="837910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472045" y="2019400"/>
                <a:ext cx="8821356" cy="5112092"/>
              </a:xfrm>
            </p:spPr>
            <p:txBody>
              <a:bodyPr/>
              <a:lstStyle/>
              <a:p>
                <a:r>
                  <a:rPr lang="en-US" dirty="0"/>
                  <a:t>Implements VB in an autoencoder</a:t>
                </a:r>
              </a:p>
              <a:p>
                <a:r>
                  <a:rPr lang="en-US" dirty="0"/>
                  <a:t>Log likelihood computed as sum of value for individual points for a given </a:t>
                </a:r>
                <a:r>
                  <a:rPr lang="en-US" dirty="0" err="1"/>
                  <a:t>nnet</a:t>
                </a:r>
                <a:r>
                  <a:rPr lang="en-US" dirty="0"/>
                  <a:t> parameter setting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r>
                  <a:rPr lang="en-US" dirty="0"/>
                  <a:t> are parameters of Q</a:t>
                </a:r>
              </a:p>
              <a:p>
                <a:endParaRPr lang="en-US" dirty="0"/>
              </a:p>
              <a:p>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FB84DFDB-B7E2-A640-8131-E864018C081B}"/>
                  </a:ext>
                </a:extLst>
              </p:cNvPr>
              <p:cNvSpPr>
                <a:spLocks noGrp="1" noRot="1" noChangeAspect="1" noMove="1" noResize="1" noEditPoints="1" noAdjustHandles="1" noChangeArrowheads="1" noChangeShapeType="1" noTextEdit="1"/>
              </p:cNvSpPr>
              <p:nvPr>
                <p:ph idx="1"/>
              </p:nvPr>
            </p:nvSpPr>
            <p:spPr>
              <a:xfrm>
                <a:off x="1472045" y="2019400"/>
                <a:ext cx="8821356" cy="5112092"/>
              </a:xfrm>
              <a:blipFill>
                <a:blip r:embed="rId2"/>
                <a:stretch>
                  <a:fillRect l="-1243" t="-2145" r="-172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5" name="Picture 4">
            <a:extLst>
              <a:ext uri="{FF2B5EF4-FFF2-40B4-BE49-F238E27FC236}">
                <a16:creationId xmlns:a16="http://schemas.microsoft.com/office/drawing/2014/main" id="{35E19299-67C6-524F-A783-514E872DB764}"/>
              </a:ext>
            </a:extLst>
          </p:cNvPr>
          <p:cNvPicPr>
            <a:picLocks noChangeAspect="1"/>
          </p:cNvPicPr>
          <p:nvPr/>
        </p:nvPicPr>
        <p:blipFill>
          <a:blip r:embed="rId3"/>
          <a:stretch>
            <a:fillRect/>
          </a:stretch>
        </p:blipFill>
        <p:spPr>
          <a:xfrm>
            <a:off x="1732344" y="4313533"/>
            <a:ext cx="8458200" cy="673100"/>
          </a:xfrm>
          <a:prstGeom prst="rect">
            <a:avLst/>
          </a:prstGeom>
        </p:spPr>
      </p:pic>
      <p:pic>
        <p:nvPicPr>
          <p:cNvPr id="9" name="Picture 8">
            <a:extLst>
              <a:ext uri="{FF2B5EF4-FFF2-40B4-BE49-F238E27FC236}">
                <a16:creationId xmlns:a16="http://schemas.microsoft.com/office/drawing/2014/main" id="{3E09C161-6D87-F54B-9C25-6F0FA6AD623B}"/>
              </a:ext>
            </a:extLst>
          </p:cNvPr>
          <p:cNvPicPr>
            <a:picLocks noChangeAspect="1"/>
          </p:cNvPicPr>
          <p:nvPr/>
        </p:nvPicPr>
        <p:blipFill>
          <a:blip r:embed="rId4"/>
          <a:stretch>
            <a:fillRect/>
          </a:stretch>
        </p:blipFill>
        <p:spPr>
          <a:xfrm>
            <a:off x="1732344" y="5310529"/>
            <a:ext cx="8115300" cy="482600"/>
          </a:xfrm>
          <a:prstGeom prst="rect">
            <a:avLst/>
          </a:prstGeom>
        </p:spPr>
      </p:pic>
    </p:spTree>
    <p:extLst>
      <p:ext uri="{BB962C8B-B14F-4D97-AF65-F5344CB8AC3E}">
        <p14:creationId xmlns:p14="http://schemas.microsoft.com/office/powerpoint/2010/main" val="2015907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800726" y="1720516"/>
            <a:ext cx="8752974" cy="4456447"/>
          </a:xfrm>
        </p:spPr>
        <p:txBody>
          <a:bodyPr>
            <a:normAutofit fontScale="92500" lnSpcReduction="10000"/>
          </a:bodyPr>
          <a:lstStyle/>
          <a:p>
            <a:pPr marL="0" indent="0">
              <a:buNone/>
            </a:pPr>
            <a:endParaRPr lang="en-US" dirty="0"/>
          </a:p>
          <a:p>
            <a:r>
              <a:rPr lang="en-US" dirty="0"/>
              <a:t>Can condition the whole analysis over the z, given a prior on z, p(z)</a:t>
            </a:r>
          </a:p>
          <a:p>
            <a:r>
              <a:rPr lang="en-US" dirty="0"/>
              <a:t>In a neural network prior p(z) corresponds to the way the latent variables are desired to be shaped</a:t>
            </a:r>
          </a:p>
          <a:p>
            <a:endParaRPr lang="en-US" dirty="0"/>
          </a:p>
          <a:p>
            <a:endParaRPr lang="en-US" dirty="0"/>
          </a:p>
          <a:p>
            <a:r>
              <a:rPr lang="en-US" dirty="0"/>
              <a:t>This gives:  </a:t>
            </a:r>
          </a:p>
        </p:txBody>
      </p:sp>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7" name="Picture 6">
            <a:extLst>
              <a:ext uri="{FF2B5EF4-FFF2-40B4-BE49-F238E27FC236}">
                <a16:creationId xmlns:a16="http://schemas.microsoft.com/office/drawing/2014/main" id="{E62D1D37-1E97-204F-8B1B-9E22D12FB1BC}"/>
              </a:ext>
            </a:extLst>
          </p:cNvPr>
          <p:cNvPicPr>
            <a:picLocks noChangeAspect="1"/>
          </p:cNvPicPr>
          <p:nvPr/>
        </p:nvPicPr>
        <p:blipFill>
          <a:blip r:embed="rId2"/>
          <a:stretch>
            <a:fillRect/>
          </a:stretch>
        </p:blipFill>
        <p:spPr>
          <a:xfrm>
            <a:off x="1933055" y="1539092"/>
            <a:ext cx="8115300" cy="482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77C9FE-E1BB-3844-A1ED-1399332F1F5B}"/>
                  </a:ext>
                </a:extLst>
              </p:cNvPr>
              <p:cNvSpPr txBox="1"/>
              <p:nvPr/>
            </p:nvSpPr>
            <p:spPr>
              <a:xfrm>
                <a:off x="2125144" y="4327829"/>
                <a:ext cx="5380447" cy="766300"/>
              </a:xfrm>
              <a:prstGeom prst="rect">
                <a:avLst/>
              </a:prstGeom>
              <a:noFill/>
            </p:spPr>
            <p:txBody>
              <a:bodyPr wrap="none" lIns="0" tIns="0" rIns="0" bIns="0" rtlCol="0">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e>
                        </m:d>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oMath>
                </a14:m>
                <a:endParaRPr lang="en-US"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EE77C9FE-E1BB-3844-A1ED-1399332F1F5B}"/>
                  </a:ext>
                </a:extLst>
              </p:cNvPr>
              <p:cNvSpPr txBox="1">
                <a:spLocks noRot="1" noChangeAspect="1" noMove="1" noResize="1" noEditPoints="1" noAdjustHandles="1" noChangeArrowheads="1" noChangeShapeType="1" noTextEdit="1"/>
              </p:cNvSpPr>
              <p:nvPr/>
            </p:nvSpPr>
            <p:spPr>
              <a:xfrm>
                <a:off x="2125144" y="4327829"/>
                <a:ext cx="5380447" cy="766300"/>
              </a:xfrm>
              <a:prstGeom prst="rect">
                <a:avLst/>
              </a:prstGeom>
              <a:blipFill>
                <a:blip r:embed="rId3"/>
                <a:stretch>
                  <a:fillRect l="-272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A384F0C-0AB9-7641-BBC2-D1F697D820C1}"/>
              </a:ext>
            </a:extLst>
          </p:cNvPr>
          <p:cNvPicPr>
            <a:picLocks noChangeAspect="1"/>
          </p:cNvPicPr>
          <p:nvPr/>
        </p:nvPicPr>
        <p:blipFill>
          <a:blip r:embed="rId4"/>
          <a:stretch>
            <a:fillRect/>
          </a:stretch>
        </p:blipFill>
        <p:spPr>
          <a:xfrm>
            <a:off x="4885155" y="5744525"/>
            <a:ext cx="4603750" cy="66279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C5B1E5-BB63-BE46-9C86-9E66AFC81B85}"/>
                  </a:ext>
                </a:extLst>
              </p:cNvPr>
              <p:cNvSpPr txBox="1"/>
              <p:nvPr/>
            </p:nvSpPr>
            <p:spPr>
              <a:xfrm>
                <a:off x="3370657" y="5774736"/>
                <a:ext cx="4698330" cy="581634"/>
              </a:xfrm>
              <a:prstGeom prst="rect">
                <a:avLst/>
              </a:prstGeom>
              <a:noFill/>
            </p:spPr>
            <p:txBody>
              <a:bodyPr wrap="square">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8C5B1E5-BB63-BE46-9C86-9E66AFC81B85}"/>
                  </a:ext>
                </a:extLst>
              </p:cNvPr>
              <p:cNvSpPr txBox="1">
                <a:spLocks noRot="1" noChangeAspect="1" noMove="1" noResize="1" noEditPoints="1" noAdjustHandles="1" noChangeArrowheads="1" noChangeShapeType="1" noTextEdit="1"/>
              </p:cNvSpPr>
              <p:nvPr/>
            </p:nvSpPr>
            <p:spPr>
              <a:xfrm>
                <a:off x="3370657" y="5774736"/>
                <a:ext cx="4698330" cy="581634"/>
              </a:xfrm>
              <a:prstGeom prst="rect">
                <a:avLst/>
              </a:prstGeom>
              <a:blipFill>
                <a:blip r:embed="rId5"/>
                <a:stretch>
                  <a:fillRect l="-1167"/>
                </a:stretch>
              </a:blipFill>
            </p:spPr>
            <p:txBody>
              <a:bodyPr/>
              <a:lstStyle/>
              <a:p>
                <a:r>
                  <a:rPr lang="en-US">
                    <a:noFill/>
                  </a:rPr>
                  <a:t> </a:t>
                </a:r>
              </a:p>
            </p:txBody>
          </p:sp>
        </mc:Fallback>
      </mc:AlternateContent>
    </p:spTree>
    <p:extLst>
      <p:ext uri="{BB962C8B-B14F-4D97-AF65-F5344CB8AC3E}">
        <p14:creationId xmlns:p14="http://schemas.microsoft.com/office/powerpoint/2010/main" val="4000699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4834978"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6" name="Picture 5">
            <a:extLst>
              <a:ext uri="{FF2B5EF4-FFF2-40B4-BE49-F238E27FC236}">
                <a16:creationId xmlns:a16="http://schemas.microsoft.com/office/drawing/2014/main" id="{4F8858F6-9411-4E98-A239-869AD899018D}"/>
              </a:ext>
            </a:extLst>
          </p:cNvPr>
          <p:cNvPicPr>
            <a:picLocks noChangeAspect="1"/>
          </p:cNvPicPr>
          <p:nvPr/>
        </p:nvPicPr>
        <p:blipFill>
          <a:blip r:embed="rId3"/>
          <a:stretch>
            <a:fillRect/>
          </a:stretch>
        </p:blipFill>
        <p:spPr>
          <a:xfrm>
            <a:off x="6652131" y="681644"/>
            <a:ext cx="4663643" cy="4394662"/>
          </a:xfrm>
          <a:prstGeom prst="rect">
            <a:avLst/>
          </a:prstGeom>
        </p:spPr>
      </p:pic>
    </p:spTree>
    <p:extLst>
      <p:ext uri="{BB962C8B-B14F-4D97-AF65-F5344CB8AC3E}">
        <p14:creationId xmlns:p14="http://schemas.microsoft.com/office/powerpoint/2010/main" val="151899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BD41B-3B45-1144-B54A-DD41700934D9}"/>
              </a:ext>
            </a:extLst>
          </p:cNvPr>
          <p:cNvSpPr>
            <a:spLocks noGrp="1"/>
          </p:cNvSpPr>
          <p:nvPr>
            <p:ph idx="1"/>
          </p:nvPr>
        </p:nvSpPr>
        <p:spPr/>
        <p:txBody>
          <a:bodyPr/>
          <a:lstStyle/>
          <a:p>
            <a:r>
              <a:rPr lang="en-US" dirty="0"/>
              <a:t>VAEs use gradient descent to maximize variational free energy </a:t>
            </a:r>
          </a:p>
          <a:p>
            <a:r>
              <a:rPr lang="en-US" dirty="0"/>
              <a:t>Use a parametric (neural network parameterized form) Q(Z) and sampling-based estimate of P(Z,X)</a:t>
            </a:r>
          </a:p>
        </p:txBody>
      </p:sp>
      <p:sp>
        <p:nvSpPr>
          <p:cNvPr id="3" name="Title 2">
            <a:extLst>
              <a:ext uri="{FF2B5EF4-FFF2-40B4-BE49-F238E27FC236}">
                <a16:creationId xmlns:a16="http://schemas.microsoft.com/office/drawing/2014/main" id="{1AF834A0-8D3F-2C4E-8BAE-536C8A4CE24F}"/>
              </a:ext>
            </a:extLst>
          </p:cNvPr>
          <p:cNvSpPr>
            <a:spLocks noGrp="1"/>
          </p:cNvSpPr>
          <p:nvPr>
            <p:ph type="title"/>
          </p:nvPr>
        </p:nvSpPr>
        <p:spPr/>
        <p:txBody>
          <a:bodyPr/>
          <a:lstStyle/>
          <a:p>
            <a:r>
              <a:rPr lang="en-US" dirty="0"/>
              <a:t>Autoencoding Variational Bayes</a:t>
            </a:r>
          </a:p>
        </p:txBody>
      </p:sp>
      <p:pic>
        <p:nvPicPr>
          <p:cNvPr id="4" name="Picture 3">
            <a:extLst>
              <a:ext uri="{FF2B5EF4-FFF2-40B4-BE49-F238E27FC236}">
                <a16:creationId xmlns:a16="http://schemas.microsoft.com/office/drawing/2014/main" id="{0919D810-46DF-6E4C-A768-3A6C242C0F68}"/>
              </a:ext>
            </a:extLst>
          </p:cNvPr>
          <p:cNvPicPr>
            <a:picLocks noChangeAspect="1"/>
          </p:cNvPicPr>
          <p:nvPr/>
        </p:nvPicPr>
        <p:blipFill>
          <a:blip r:embed="rId2"/>
          <a:stretch>
            <a:fillRect/>
          </a:stretch>
        </p:blipFill>
        <p:spPr>
          <a:xfrm>
            <a:off x="2153470" y="3429000"/>
            <a:ext cx="7531100" cy="2501900"/>
          </a:xfrm>
          <a:prstGeom prst="rect">
            <a:avLst/>
          </a:prstGeom>
        </p:spPr>
      </p:pic>
    </p:spTree>
    <p:extLst>
      <p:ext uri="{BB962C8B-B14F-4D97-AF65-F5344CB8AC3E}">
        <p14:creationId xmlns:p14="http://schemas.microsoft.com/office/powerpoint/2010/main" val="18800786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6E4F0-8AE9-004A-9BC2-FDCF036255CB}"/>
              </a:ext>
            </a:extLst>
          </p:cNvPr>
          <p:cNvSpPr>
            <a:spLocks noGrp="1"/>
          </p:cNvSpPr>
          <p:nvPr>
            <p:ph type="title"/>
          </p:nvPr>
        </p:nvSpPr>
        <p:spPr/>
        <p:txBody>
          <a:bodyPr/>
          <a:lstStyle/>
          <a:p>
            <a:r>
              <a:rPr lang="en-US" dirty="0"/>
              <a:t>Autoencoding Variational Bayes</a:t>
            </a:r>
          </a:p>
        </p:txBody>
      </p:sp>
      <p:sp>
        <p:nvSpPr>
          <p:cNvPr id="5" name="Content Placeholder 1">
            <a:extLst>
              <a:ext uri="{FF2B5EF4-FFF2-40B4-BE49-F238E27FC236}">
                <a16:creationId xmlns:a16="http://schemas.microsoft.com/office/drawing/2014/main" id="{67EAFBA8-6AAB-2840-B18C-9FE54D91C890}"/>
              </a:ext>
            </a:extLst>
          </p:cNvPr>
          <p:cNvSpPr txBox="1">
            <a:spLocks/>
          </p:cNvSpPr>
          <p:nvPr/>
        </p:nvSpPr>
        <p:spPr>
          <a:xfrm>
            <a:off x="2204196" y="3731730"/>
            <a:ext cx="7783608" cy="181359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Think of the </a:t>
            </a:r>
          </a:p>
          <a:p>
            <a:pPr lvl="1"/>
            <a:r>
              <a:rPr lang="en-US" dirty="0"/>
              <a:t>encoder computing q(</a:t>
            </a:r>
            <a:r>
              <a:rPr lang="en-US" dirty="0" err="1"/>
              <a:t>z|x</a:t>
            </a:r>
            <a:r>
              <a:rPr lang="en-US" dirty="0"/>
              <a:t>) </a:t>
            </a:r>
          </a:p>
          <a:p>
            <a:pPr lvl="1"/>
            <a:r>
              <a:rPr lang="en-US" dirty="0"/>
              <a:t>decoder as computing p(</a:t>
            </a:r>
            <a:r>
              <a:rPr lang="en-US" dirty="0" err="1"/>
              <a:t>x|z</a:t>
            </a:r>
            <a:r>
              <a:rPr lang="en-US" dirty="0"/>
              <a:t>) to reobtain x</a:t>
            </a:r>
          </a:p>
          <a:p>
            <a:pPr lvl="1"/>
            <a:r>
              <a:rPr lang="en-US" dirty="0"/>
              <a:t>p(z) is a prior distribution on z </a:t>
            </a:r>
          </a:p>
          <a:p>
            <a:r>
              <a:rPr lang="en-US" dirty="0"/>
              <a:t>Maximizing the </a:t>
            </a:r>
            <a:r>
              <a:rPr lang="en-US" b="1" i="1" dirty="0"/>
              <a:t>variational lower bound L(q) </a:t>
            </a:r>
            <a:r>
              <a:rPr lang="en-US" dirty="0"/>
              <a:t>of a probability distribution</a:t>
            </a:r>
          </a:p>
          <a:p>
            <a:r>
              <a:rPr lang="en-US" dirty="0"/>
              <a:t>Two terms in the loss function </a:t>
            </a:r>
          </a:p>
          <a:p>
            <a:endParaRPr lang="en-US" dirty="0"/>
          </a:p>
        </p:txBody>
      </p:sp>
      <p:pic>
        <p:nvPicPr>
          <p:cNvPr id="11" name="Picture 10">
            <a:extLst>
              <a:ext uri="{FF2B5EF4-FFF2-40B4-BE49-F238E27FC236}">
                <a16:creationId xmlns:a16="http://schemas.microsoft.com/office/drawing/2014/main" id="{EDFA3328-17A6-FF4B-9DDD-329B3930A9C0}"/>
              </a:ext>
            </a:extLst>
          </p:cNvPr>
          <p:cNvPicPr>
            <a:picLocks noChangeAspect="1"/>
          </p:cNvPicPr>
          <p:nvPr/>
        </p:nvPicPr>
        <p:blipFill>
          <a:blip r:embed="rId2"/>
          <a:stretch>
            <a:fillRect/>
          </a:stretch>
        </p:blipFill>
        <p:spPr>
          <a:xfrm>
            <a:off x="2848842" y="1203025"/>
            <a:ext cx="6494318" cy="2588315"/>
          </a:xfrm>
          <a:prstGeom prst="rect">
            <a:avLst/>
          </a:prstGeom>
        </p:spPr>
      </p:pic>
      <p:pic>
        <p:nvPicPr>
          <p:cNvPr id="12" name="Picture 11">
            <a:extLst>
              <a:ext uri="{FF2B5EF4-FFF2-40B4-BE49-F238E27FC236}">
                <a16:creationId xmlns:a16="http://schemas.microsoft.com/office/drawing/2014/main" id="{341AD74A-B8EB-1243-B5E4-F455AB8A1009}"/>
              </a:ext>
            </a:extLst>
          </p:cNvPr>
          <p:cNvPicPr>
            <a:picLocks noChangeAspect="1"/>
          </p:cNvPicPr>
          <p:nvPr/>
        </p:nvPicPr>
        <p:blipFill>
          <a:blip r:embed="rId3"/>
          <a:stretch>
            <a:fillRect/>
          </a:stretch>
        </p:blipFill>
        <p:spPr>
          <a:xfrm>
            <a:off x="2204196" y="5445979"/>
            <a:ext cx="3746500" cy="812800"/>
          </a:xfrm>
          <a:prstGeom prst="rect">
            <a:avLst/>
          </a:prstGeom>
        </p:spPr>
      </p:pic>
      <p:pic>
        <p:nvPicPr>
          <p:cNvPr id="13" name="Picture 12">
            <a:extLst>
              <a:ext uri="{FF2B5EF4-FFF2-40B4-BE49-F238E27FC236}">
                <a16:creationId xmlns:a16="http://schemas.microsoft.com/office/drawing/2014/main" id="{2A0D5690-4E98-8241-9186-0A4208DE3626}"/>
              </a:ext>
            </a:extLst>
          </p:cNvPr>
          <p:cNvPicPr>
            <a:picLocks noChangeAspect="1"/>
          </p:cNvPicPr>
          <p:nvPr/>
        </p:nvPicPr>
        <p:blipFill>
          <a:blip r:embed="rId4"/>
          <a:stretch>
            <a:fillRect/>
          </a:stretch>
        </p:blipFill>
        <p:spPr>
          <a:xfrm>
            <a:off x="6781800" y="5271670"/>
            <a:ext cx="3635086" cy="1004432"/>
          </a:xfrm>
          <a:prstGeom prst="rect">
            <a:avLst/>
          </a:prstGeom>
        </p:spPr>
      </p:pic>
      <p:sp>
        <p:nvSpPr>
          <p:cNvPr id="14" name="TextBox 13">
            <a:extLst>
              <a:ext uri="{FF2B5EF4-FFF2-40B4-BE49-F238E27FC236}">
                <a16:creationId xmlns:a16="http://schemas.microsoft.com/office/drawing/2014/main" id="{877DA66D-D511-7B4F-BE60-9AB8E95AD678}"/>
              </a:ext>
            </a:extLst>
          </p:cNvPr>
          <p:cNvSpPr txBox="1"/>
          <p:nvPr/>
        </p:nvSpPr>
        <p:spPr>
          <a:xfrm>
            <a:off x="2848842" y="6074113"/>
            <a:ext cx="2234907" cy="369332"/>
          </a:xfrm>
          <a:prstGeom prst="rect">
            <a:avLst/>
          </a:prstGeom>
          <a:noFill/>
        </p:spPr>
        <p:txBody>
          <a:bodyPr wrap="none" rtlCol="0">
            <a:spAutoFit/>
          </a:bodyPr>
          <a:lstStyle/>
          <a:p>
            <a:r>
              <a:rPr lang="en-US" dirty="0"/>
              <a:t>KL Divergence Term </a:t>
            </a:r>
          </a:p>
        </p:txBody>
      </p:sp>
      <p:sp>
        <p:nvSpPr>
          <p:cNvPr id="15" name="TextBox 14">
            <a:extLst>
              <a:ext uri="{FF2B5EF4-FFF2-40B4-BE49-F238E27FC236}">
                <a16:creationId xmlns:a16="http://schemas.microsoft.com/office/drawing/2014/main" id="{15F6DEB4-F61F-8445-8E9B-E661ECE04B23}"/>
              </a:ext>
            </a:extLst>
          </p:cNvPr>
          <p:cNvSpPr txBox="1"/>
          <p:nvPr/>
        </p:nvSpPr>
        <p:spPr>
          <a:xfrm>
            <a:off x="7434240" y="6009001"/>
            <a:ext cx="2209259" cy="369332"/>
          </a:xfrm>
          <a:prstGeom prst="rect">
            <a:avLst/>
          </a:prstGeom>
          <a:noFill/>
        </p:spPr>
        <p:txBody>
          <a:bodyPr wrap="none" rtlCol="0">
            <a:spAutoFit/>
          </a:bodyPr>
          <a:lstStyle/>
          <a:p>
            <a:r>
              <a:rPr lang="en-US" dirty="0"/>
              <a:t>Log Likelihood Term</a:t>
            </a:r>
          </a:p>
        </p:txBody>
      </p:sp>
    </p:spTree>
    <p:extLst>
      <p:ext uri="{BB962C8B-B14F-4D97-AF65-F5344CB8AC3E}">
        <p14:creationId xmlns:p14="http://schemas.microsoft.com/office/powerpoint/2010/main" val="768748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682B-B87E-447C-8CFF-D359812DFF3D}"/>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6256A842-783F-4715-839B-91682106FA0E}"/>
              </a:ext>
            </a:extLst>
          </p:cNvPr>
          <p:cNvSpPr>
            <a:spLocks noGrp="1"/>
          </p:cNvSpPr>
          <p:nvPr>
            <p:ph idx="1"/>
          </p:nvPr>
        </p:nvSpPr>
        <p:spPr/>
        <p:txBody>
          <a:bodyPr/>
          <a:lstStyle/>
          <a:p>
            <a:r>
              <a:rPr lang="en-US" dirty="0"/>
              <a:t>Correct the validation loss</a:t>
            </a:r>
          </a:p>
          <a:p>
            <a:r>
              <a:rPr lang="en-US" altLang="zh-CN" dirty="0"/>
              <a:t>Use raw probability to compute centrality</a:t>
            </a:r>
          </a:p>
          <a:p>
            <a:r>
              <a:rPr lang="en-US" altLang="zh-CN" dirty="0"/>
              <a:t>Non-parametric test</a:t>
            </a:r>
            <a:endParaRPr lang="en-US" dirty="0"/>
          </a:p>
        </p:txBody>
      </p:sp>
    </p:spTree>
    <p:extLst>
      <p:ext uri="{BB962C8B-B14F-4D97-AF65-F5344CB8AC3E}">
        <p14:creationId xmlns:p14="http://schemas.microsoft.com/office/powerpoint/2010/main" val="37468445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CCF6E-086B-49E2-AE09-C89D1AA227D8}"/>
              </a:ext>
            </a:extLst>
          </p:cNvPr>
          <p:cNvSpPr>
            <a:spLocks noGrp="1"/>
          </p:cNvSpPr>
          <p:nvPr>
            <p:ph type="title"/>
          </p:nvPr>
        </p:nvSpPr>
        <p:spPr>
          <a:xfrm>
            <a:off x="788324" y="622439"/>
            <a:ext cx="5762105" cy="421813"/>
          </a:xfrm>
        </p:spPr>
        <p:txBody>
          <a:bodyPr>
            <a:normAutofit fontScale="90000"/>
          </a:bodyPr>
          <a:lstStyle/>
          <a:p>
            <a:r>
              <a:rPr lang="en-US" dirty="0"/>
              <a:t>Validation loss</a:t>
            </a:r>
          </a:p>
        </p:txBody>
      </p:sp>
      <p:sp>
        <p:nvSpPr>
          <p:cNvPr id="4" name="TextBox 3">
            <a:extLst>
              <a:ext uri="{FF2B5EF4-FFF2-40B4-BE49-F238E27FC236}">
                <a16:creationId xmlns:a16="http://schemas.microsoft.com/office/drawing/2014/main" id="{35C84F81-0DAE-412C-ACE8-AD1B7C06E7A9}"/>
              </a:ext>
            </a:extLst>
          </p:cNvPr>
          <p:cNvSpPr txBox="1"/>
          <p:nvPr/>
        </p:nvSpPr>
        <p:spPr>
          <a:xfrm>
            <a:off x="1335895" y="5401405"/>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36561E75-AA13-4E7B-97B6-F769E6249F03}"/>
              </a:ext>
            </a:extLst>
          </p:cNvPr>
          <p:cNvPicPr>
            <a:picLocks noChangeAspect="1"/>
          </p:cNvPicPr>
          <p:nvPr/>
        </p:nvPicPr>
        <p:blipFill>
          <a:blip r:embed="rId2"/>
          <a:stretch>
            <a:fillRect/>
          </a:stretch>
        </p:blipFill>
        <p:spPr>
          <a:xfrm>
            <a:off x="683029" y="2505867"/>
            <a:ext cx="3967192" cy="2743220"/>
          </a:xfrm>
          <a:prstGeom prst="rect">
            <a:avLst/>
          </a:prstGeom>
        </p:spPr>
      </p:pic>
      <p:sp>
        <p:nvSpPr>
          <p:cNvPr id="8" name="TextBox 7">
            <a:extLst>
              <a:ext uri="{FF2B5EF4-FFF2-40B4-BE49-F238E27FC236}">
                <a16:creationId xmlns:a16="http://schemas.microsoft.com/office/drawing/2014/main" id="{DE01838F-D287-4974-9DD5-5F538312D02A}"/>
              </a:ext>
            </a:extLst>
          </p:cNvPr>
          <p:cNvSpPr txBox="1"/>
          <p:nvPr/>
        </p:nvSpPr>
        <p:spPr>
          <a:xfrm>
            <a:off x="6154268" y="5393997"/>
            <a:ext cx="3784901" cy="923330"/>
          </a:xfrm>
          <a:prstGeom prst="rect">
            <a:avLst/>
          </a:prstGeom>
          <a:noFill/>
        </p:spPr>
        <p:txBody>
          <a:bodyPr wrap="square" rtlCol="0">
            <a:spAutoFit/>
          </a:bodyPr>
          <a:lstStyle/>
          <a:p>
            <a:r>
              <a:rPr lang="en-US" dirty="0"/>
              <a:t>Mean total loss (reconstruction loss + KL divergence) in validation dataset of cross validation</a:t>
            </a:r>
          </a:p>
        </p:txBody>
      </p:sp>
      <p:sp>
        <p:nvSpPr>
          <p:cNvPr id="12" name="TextBox 11">
            <a:extLst>
              <a:ext uri="{FF2B5EF4-FFF2-40B4-BE49-F238E27FC236}">
                <a16:creationId xmlns:a16="http://schemas.microsoft.com/office/drawing/2014/main" id="{8596B94C-E4E1-4699-BB5F-AB9D77D68410}"/>
              </a:ext>
            </a:extLst>
          </p:cNvPr>
          <p:cNvSpPr txBox="1"/>
          <p:nvPr/>
        </p:nvSpPr>
        <p:spPr>
          <a:xfrm>
            <a:off x="814648" y="1313467"/>
            <a:ext cx="848452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p>
          <a:p>
            <a:pPr marL="285750" indent="-285750">
              <a:buFont typeface="Arial" panose="020B0604020202020204" pitchFamily="34" charset="0"/>
              <a:buChar char="•"/>
            </a:pPr>
            <a:r>
              <a:rPr lang="en-US" altLang="zh-CN" b="0" dirty="0">
                <a:solidFill>
                  <a:srgbClr val="000000"/>
                </a:solidFill>
                <a:effectLst/>
              </a:rPr>
              <a:t>Our following discussion is based on the best model</a:t>
            </a:r>
          </a:p>
        </p:txBody>
      </p:sp>
      <p:pic>
        <p:nvPicPr>
          <p:cNvPr id="14" name="Picture 13">
            <a:extLst>
              <a:ext uri="{FF2B5EF4-FFF2-40B4-BE49-F238E27FC236}">
                <a16:creationId xmlns:a16="http://schemas.microsoft.com/office/drawing/2014/main" id="{69140D62-0558-45A4-965B-6DE17372CDBA}"/>
              </a:ext>
            </a:extLst>
          </p:cNvPr>
          <p:cNvPicPr>
            <a:picLocks noChangeAspect="1"/>
          </p:cNvPicPr>
          <p:nvPr/>
        </p:nvPicPr>
        <p:blipFill>
          <a:blip r:embed="rId3"/>
          <a:stretch>
            <a:fillRect/>
          </a:stretch>
        </p:blipFill>
        <p:spPr>
          <a:xfrm>
            <a:off x="5779711" y="2434429"/>
            <a:ext cx="3957666" cy="2886096"/>
          </a:xfrm>
          <a:prstGeom prst="rect">
            <a:avLst/>
          </a:prstGeom>
        </p:spPr>
      </p:pic>
    </p:spTree>
    <p:extLst>
      <p:ext uri="{BB962C8B-B14F-4D97-AF65-F5344CB8AC3E}">
        <p14:creationId xmlns:p14="http://schemas.microsoft.com/office/powerpoint/2010/main" val="1360970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04CE-C7A9-454A-84C3-4023E1BA0C04}"/>
              </a:ext>
            </a:extLst>
          </p:cNvPr>
          <p:cNvSpPr>
            <a:spLocks noGrp="1"/>
          </p:cNvSpPr>
          <p:nvPr>
            <p:ph type="title"/>
          </p:nvPr>
        </p:nvSpPr>
        <p:spPr>
          <a:xfrm>
            <a:off x="685800" y="1447800"/>
            <a:ext cx="4186641" cy="904702"/>
          </a:xfrm>
        </p:spPr>
        <p:txBody>
          <a:bodyPr>
            <a:normAutofit/>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DF36C573-5042-4C57-8A4F-F0484FE45D5E}"/>
              </a:ext>
            </a:extLst>
          </p:cNvPr>
          <p:cNvSpPr>
            <a:spLocks noGrp="1"/>
          </p:cNvSpPr>
          <p:nvPr>
            <p:ph idx="1"/>
          </p:nvPr>
        </p:nvSpPr>
        <p:spPr>
          <a:xfrm>
            <a:off x="4779389" y="894811"/>
            <a:ext cx="6815667" cy="5853113"/>
          </a:xfrm>
        </p:spPr>
        <p:txBody>
          <a:bodyPr>
            <a:normAutofit/>
          </a:bodyPr>
          <a:lstStyle/>
          <a:p>
            <a:r>
              <a:rPr lang="en-US" sz="2400" dirty="0"/>
              <a:t>Filtering rule:</a:t>
            </a:r>
          </a:p>
          <a:p>
            <a:pPr marL="0" indent="0">
              <a:buNone/>
            </a:pPr>
            <a:r>
              <a:rPr lang="en-US" altLang="zh-CN" sz="105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&lt;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0</a:t>
            </a:r>
            <a:endParaRPr lang="en-US" altLang="zh-CN" sz="1400" b="0" dirty="0">
              <a:solidFill>
                <a:srgbClr val="000000"/>
              </a:solidFill>
              <a:effectLst/>
              <a:latin typeface="Consolas" panose="020B0609020204030204" pitchFamily="49" charset="0"/>
            </a:endParaRPr>
          </a:p>
          <a:p>
            <a:pPr marL="0" indent="0">
              <a:buNone/>
            </a:pPr>
            <a:r>
              <a:rPr lang="en-US" altLang="zh-CN" sz="140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&gt;=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1</a:t>
            </a:r>
            <a:endParaRPr lang="en-US" sz="3600" dirty="0"/>
          </a:p>
          <a:p>
            <a:r>
              <a:rPr lang="en-US" sz="2400" dirty="0"/>
              <a:t>Then use the filtered adjacency matrices to compute the node centrality</a:t>
            </a:r>
          </a:p>
          <a:p>
            <a:r>
              <a:rPr lang="en-US" sz="2400" dirty="0"/>
              <a:t>Left figure: x-axis represents the </a:t>
            </a:r>
            <a:r>
              <a:rPr lang="en-US" sz="2400" dirty="0" err="1"/>
              <a:t>filter_value</a:t>
            </a:r>
            <a:r>
              <a:rPr lang="en-US" sz="2400" dirty="0"/>
              <a:t>, y-axis represents the number of nodes with p-value &gt;= 0.05. Red horizonal line represents the t-test results using the raw probability to compute centrality</a:t>
            </a:r>
          </a:p>
          <a:p>
            <a:r>
              <a:rPr lang="en-US" altLang="zh-CN" sz="2400" dirty="0"/>
              <a:t>0.653 is the </a:t>
            </a:r>
            <a:r>
              <a:rPr lang="en-US" altLang="zh-CN" sz="2400" dirty="0" err="1"/>
              <a:t>filter_value</a:t>
            </a:r>
            <a:r>
              <a:rPr lang="en-US" altLang="zh-CN" sz="2400" dirty="0"/>
              <a:t> which maximizes the number of nodes with p-value &gt;= 0.05</a:t>
            </a:r>
            <a:endParaRPr lang="en-US" sz="2400" dirty="0"/>
          </a:p>
          <a:p>
            <a:endParaRPr lang="en-US" dirty="0"/>
          </a:p>
        </p:txBody>
      </p:sp>
      <p:pic>
        <p:nvPicPr>
          <p:cNvPr id="5" name="Picture 4">
            <a:extLst>
              <a:ext uri="{FF2B5EF4-FFF2-40B4-BE49-F238E27FC236}">
                <a16:creationId xmlns:a16="http://schemas.microsoft.com/office/drawing/2014/main" id="{68D8ECA7-30C3-4997-831B-A8A64FF73F1C}"/>
              </a:ext>
            </a:extLst>
          </p:cNvPr>
          <p:cNvPicPr>
            <a:picLocks noChangeAspect="1"/>
          </p:cNvPicPr>
          <p:nvPr/>
        </p:nvPicPr>
        <p:blipFill>
          <a:blip r:embed="rId2"/>
          <a:stretch>
            <a:fillRect/>
          </a:stretch>
        </p:blipFill>
        <p:spPr>
          <a:xfrm>
            <a:off x="139511" y="2438400"/>
            <a:ext cx="5043677" cy="3476992"/>
          </a:xfrm>
          <a:prstGeom prst="rect">
            <a:avLst/>
          </a:prstGeom>
        </p:spPr>
      </p:pic>
    </p:spTree>
    <p:extLst>
      <p:ext uri="{BB962C8B-B14F-4D97-AF65-F5344CB8AC3E}">
        <p14:creationId xmlns:p14="http://schemas.microsoft.com/office/powerpoint/2010/main" val="162846679"/>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228599" y="228600"/>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lstStyle/>
          <a:p>
            <a:r>
              <a:rPr lang="en-US" altLang="zh-CN" dirty="0"/>
              <a:t>Using raw probability to compute the centrality</a:t>
            </a:r>
            <a:endParaRPr lang="en-US" dirty="0"/>
          </a:p>
          <a:p>
            <a:r>
              <a:rPr lang="en-US" dirty="0"/>
              <a:t>P-value of nodes </a:t>
            </a:r>
            <a:r>
              <a:rPr lang="en-US" altLang="zh-CN" dirty="0"/>
              <a:t>when using raw probability to compute the centrality:</a:t>
            </a:r>
          </a:p>
          <a:p>
            <a:pPr marL="457200" lvl="1" indent="0">
              <a:buNone/>
            </a:pPr>
            <a:r>
              <a:rPr lang="en-US" altLang="zh-CN" sz="1400" b="0" i="0" dirty="0">
                <a:solidFill>
                  <a:srgbClr val="616161"/>
                </a:solidFill>
                <a:effectLst/>
                <a:latin typeface="Consolas" panose="020B0609020204030204" pitchFamily="49" charset="0"/>
              </a:rPr>
              <a:t>[0.004, 0. , 0. , 0.016, 0. , 0.013, 0.937, 0.05 , 0.052, 0. ,</a:t>
            </a:r>
          </a:p>
          <a:p>
            <a:pPr marL="457200" lvl="1" indent="0">
              <a:buNone/>
            </a:pPr>
            <a:r>
              <a:rPr lang="en-US" altLang="zh-CN" sz="1400" b="0" i="0" dirty="0">
                <a:solidFill>
                  <a:srgbClr val="616161"/>
                </a:solidFill>
                <a:effectLst/>
                <a:latin typeface="Consolas" panose="020B0609020204030204" pitchFamily="49" charset="0"/>
              </a:rPr>
              <a:t> 0. , 0.107, 0. , 0.82 , 0.132, 0.069, 0.038, 0.557, 0.321, 0. ,</a:t>
            </a:r>
          </a:p>
          <a:p>
            <a:pPr marL="457200" lvl="1" indent="0">
              <a:buNone/>
            </a:pPr>
            <a:r>
              <a:rPr lang="en-US" altLang="zh-CN" sz="1400" b="0" i="0" dirty="0">
                <a:solidFill>
                  <a:srgbClr val="616161"/>
                </a:solidFill>
                <a:effectLst/>
                <a:latin typeface="Consolas" panose="020B0609020204030204" pitchFamily="49" charset="0"/>
              </a:rPr>
              <a:t> 0. , 0. , 0. , 0.01 , 0. , 0.213, 0. , 0.113, 0. , 0.002,</a:t>
            </a:r>
          </a:p>
          <a:p>
            <a:pPr marL="457200" lvl="1" indent="0">
              <a:buNone/>
            </a:pPr>
            <a:r>
              <a:rPr lang="en-US" altLang="zh-CN" sz="1400" b="0" i="0" dirty="0">
                <a:solidFill>
                  <a:srgbClr val="616161"/>
                </a:solidFill>
                <a:effectLst/>
                <a:latin typeface="Consolas" panose="020B0609020204030204" pitchFamily="49" charset="0"/>
              </a:rPr>
              <a:t> 0. , 0.001, 0. , 0.025, 0.005, 0. , 0.003, 0.001])</a:t>
            </a:r>
            <a:endParaRPr lang="en-US" sz="1400" dirty="0"/>
          </a:p>
          <a:p>
            <a:r>
              <a:rPr lang="en-US" dirty="0"/>
              <a:t>Index of nodes with p-value &gt;= 0.05 when using raw probability to compute the centrality:</a:t>
            </a:r>
          </a:p>
          <a:p>
            <a:pPr marL="457200" lvl="1" indent="0">
              <a:buNone/>
            </a:pPr>
            <a:r>
              <a:rPr lang="en-US" altLang="zh-CN" b="0" i="0" dirty="0">
                <a:solidFill>
                  <a:srgbClr val="616161"/>
                </a:solidFill>
                <a:effectLst/>
                <a:latin typeface="Consolas" panose="020B0609020204030204" pitchFamily="49" charset="0"/>
              </a:rPr>
              <a:t>[ 6, 7, 8, 11, 13, 14, 15, 17, 18, 25, 27]</a:t>
            </a:r>
            <a:endParaRPr lang="en-US" dirty="0"/>
          </a:p>
        </p:txBody>
      </p:sp>
    </p:spTree>
    <p:extLst>
      <p:ext uri="{BB962C8B-B14F-4D97-AF65-F5344CB8AC3E}">
        <p14:creationId xmlns:p14="http://schemas.microsoft.com/office/powerpoint/2010/main" val="2057080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838199" y="365125"/>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normAutofit lnSpcReduction="10000"/>
          </a:bodyPr>
          <a:lstStyle/>
          <a:p>
            <a:r>
              <a:rPr lang="en-US" altLang="zh-CN" dirty="0"/>
              <a:t>Using </a:t>
            </a:r>
            <a:r>
              <a:rPr lang="en-US" altLang="zh-CN" dirty="0" err="1"/>
              <a:t>filter_value</a:t>
            </a:r>
            <a:r>
              <a:rPr lang="en-US" altLang="zh-CN" dirty="0"/>
              <a:t>=0.653 to compute the centrality</a:t>
            </a:r>
          </a:p>
          <a:p>
            <a:endParaRPr lang="en-US" altLang="zh-CN" dirty="0"/>
          </a:p>
          <a:p>
            <a:r>
              <a:rPr lang="en-US" dirty="0"/>
              <a:t>P-value of nodes: </a:t>
            </a:r>
          </a:p>
          <a:p>
            <a:pPr marL="0" indent="0">
              <a:buNone/>
            </a:pPr>
            <a:r>
              <a:rPr lang="en-US" altLang="zh-CN" sz="2000" b="0" i="0" dirty="0">
                <a:solidFill>
                  <a:srgbClr val="616161"/>
                </a:solidFill>
                <a:effectLst/>
                <a:latin typeface="Consolas" panose="020B0609020204030204" pitchFamily="49" charset="0"/>
              </a:rPr>
              <a:t>[0.603, 0.219, 0.055, 0.97 , 0.082, 0.779, 0.234, 0.242, 0.407, 0.477, 0.302, 0.217, 0.075, 0.174, 0.012, 0.204, 0.435, 0.064, 0.125, 0.786, 0.186, 0.214, 0.738, 0.355, 0.346, 0.411, 0.786, 0.09 , 0.184, 0.848, 0.651, 0.274, 0.985, 0.168, 0.345, 0.02 , 0.321, 0.898]</a:t>
            </a:r>
          </a:p>
          <a:p>
            <a:pPr marL="0" indent="0">
              <a:buNone/>
            </a:pPr>
            <a:endParaRPr lang="en-US" sz="2000" dirty="0"/>
          </a:p>
          <a:p>
            <a:r>
              <a:rPr lang="en-US" dirty="0"/>
              <a:t>Index of nodes with p-value &gt;= 0.05: </a:t>
            </a:r>
          </a:p>
          <a:p>
            <a:pPr marL="0" indent="0">
              <a:buNone/>
            </a:pPr>
            <a:r>
              <a:rPr lang="en-US" altLang="zh-CN" sz="2000" b="0" i="0" dirty="0">
                <a:solidFill>
                  <a:srgbClr val="616161"/>
                </a:solidFill>
                <a:effectLst/>
                <a:latin typeface="Consolas" panose="020B0609020204030204" pitchFamily="49" charset="0"/>
              </a:rPr>
              <a:t>[ 0, 1, 2, 3, 4, 5, 6, 7, 8, 9, 10, 11, 12, 13, 15, 16, 17, 18, 19, 20, 21, 22, 23, 24, 25, 26, 27, 28, 29, 30, 31, 32, 33, 34, 36, 37]</a:t>
            </a:r>
            <a:endParaRPr lang="en-US" sz="2000" dirty="0"/>
          </a:p>
        </p:txBody>
      </p:sp>
    </p:spTree>
    <p:extLst>
      <p:ext uri="{BB962C8B-B14F-4D97-AF65-F5344CB8AC3E}">
        <p14:creationId xmlns:p14="http://schemas.microsoft.com/office/powerpoint/2010/main" val="27364112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57A0-183E-4301-A13B-4E37460F2417}"/>
              </a:ext>
            </a:extLst>
          </p:cNvPr>
          <p:cNvSpPr>
            <a:spLocks noGrp="1"/>
          </p:cNvSpPr>
          <p:nvPr>
            <p:ph type="title"/>
          </p:nvPr>
        </p:nvSpPr>
        <p:spPr/>
        <p:txBody>
          <a:bodyPr>
            <a:normAutofit fontScale="90000"/>
          </a:bodyPr>
          <a:lstStyle/>
          <a:p>
            <a:r>
              <a:rPr lang="en-US" dirty="0"/>
              <a:t>Problem: Parametric and nonparametric test</a:t>
            </a:r>
          </a:p>
        </p:txBody>
      </p:sp>
      <p:sp>
        <p:nvSpPr>
          <p:cNvPr id="3" name="Content Placeholder 2">
            <a:extLst>
              <a:ext uri="{FF2B5EF4-FFF2-40B4-BE49-F238E27FC236}">
                <a16:creationId xmlns:a16="http://schemas.microsoft.com/office/drawing/2014/main" id="{6347473D-B98F-49A0-99B9-156870602322}"/>
              </a:ext>
            </a:extLst>
          </p:cNvPr>
          <p:cNvSpPr>
            <a:spLocks noGrp="1"/>
          </p:cNvSpPr>
          <p:nvPr>
            <p:ph idx="1"/>
          </p:nvPr>
        </p:nvSpPr>
        <p:spPr>
          <a:xfrm>
            <a:off x="838200" y="1778924"/>
            <a:ext cx="10515600" cy="4835842"/>
          </a:xfrm>
        </p:spPr>
        <p:txBody>
          <a:bodyPr>
            <a:normAutofit fontScale="70000" lnSpcReduction="20000"/>
          </a:bodyPr>
          <a:lstStyle/>
          <a:p>
            <a:pPr marL="0" indent="0">
              <a:buNone/>
            </a:pPr>
            <a:r>
              <a:rPr lang="en-US" altLang="zh-CN" dirty="0">
                <a:solidFill>
                  <a:srgbClr val="333333"/>
                </a:solidFill>
                <a:latin typeface="Open Sans" panose="020B0606030504020204" pitchFamily="34" charset="0"/>
              </a:rPr>
              <a:t>  t</a:t>
            </a:r>
            <a:r>
              <a:rPr lang="en-US" altLang="zh-CN" b="0" i="0" dirty="0">
                <a:solidFill>
                  <a:srgbClr val="333333"/>
                </a:solidFill>
                <a:effectLst/>
                <a:latin typeface="Open Sans" panose="020B0606030504020204" pitchFamily="34" charset="0"/>
              </a:rPr>
              <a:t>-test                            Wilcoxon rank sum test                   Mann-Whitney U test</a:t>
            </a:r>
            <a:endParaRPr lang="en-US" altLang="zh-CN" b="0" i="0" u="none" strike="noStrike" dirty="0">
              <a:solidFill>
                <a:srgbClr val="8AB4F8"/>
              </a:solidFill>
              <a:effectLst/>
              <a:latin typeface="Roboto" panose="02000000000000000000" pitchFamily="2" charset="0"/>
              <a:hlinkClick r:id="rId2"/>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pPr marL="0" indent="0">
              <a:buNone/>
            </a:pPr>
            <a:endParaRPr lang="en-US" altLang="zh-CN" b="0" i="0" dirty="0">
              <a:solidFill>
                <a:srgbClr val="333333"/>
              </a:solidFill>
              <a:effectLst/>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r>
              <a:rPr lang="en-US" altLang="zh-CN" b="0" i="0" dirty="0">
                <a:solidFill>
                  <a:srgbClr val="333333"/>
                </a:solidFill>
                <a:effectLst/>
                <a:latin typeface="Open Sans" panose="020B0606030504020204" pitchFamily="34" charset="0"/>
              </a:rPr>
              <a:t>Red line represents number of nodes with p-value &gt;= 0.05 when using raw probability to compute centrality</a:t>
            </a:r>
            <a:r>
              <a:rPr lang="en-US" altLang="zh-CN" dirty="0">
                <a:solidFill>
                  <a:srgbClr val="333333"/>
                </a:solidFill>
                <a:latin typeface="Open Sans" panose="020B0606030504020204" pitchFamily="34" charset="0"/>
              </a:rPr>
              <a:t>.</a:t>
            </a:r>
          </a:p>
          <a:p>
            <a:r>
              <a:rPr lang="en-US" altLang="zh-CN" b="0" i="0" dirty="0">
                <a:solidFill>
                  <a:srgbClr val="333333"/>
                </a:solidFill>
                <a:effectLst/>
                <a:latin typeface="Open Sans" panose="020B0606030504020204" pitchFamily="34" charset="0"/>
              </a:rPr>
              <a:t>In nonparametric test, all nodes are not rejected </a:t>
            </a:r>
            <a:r>
              <a:rPr lang="en-US" altLang="zh-CN" dirty="0">
                <a:solidFill>
                  <a:srgbClr val="333333"/>
                </a:solidFill>
                <a:latin typeface="Open Sans" panose="020B0606030504020204" pitchFamily="34" charset="0"/>
              </a:rPr>
              <a:t>when testing on raw</a:t>
            </a:r>
            <a:r>
              <a:rPr lang="en-US" altLang="zh-CN" b="0" i="0" dirty="0">
                <a:solidFill>
                  <a:srgbClr val="333333"/>
                </a:solidFill>
                <a:effectLst/>
                <a:latin typeface="Open Sans" panose="020B0606030504020204" pitchFamily="34" charset="0"/>
              </a:rPr>
              <a:t> probability centrality. However, even with the best </a:t>
            </a:r>
            <a:r>
              <a:rPr lang="en-US" altLang="zh-CN" b="0" i="0" dirty="0" err="1">
                <a:solidFill>
                  <a:srgbClr val="333333"/>
                </a:solidFill>
                <a:effectLst/>
                <a:latin typeface="Open Sans" panose="020B0606030504020204" pitchFamily="34" charset="0"/>
              </a:rPr>
              <a:t>filter_value</a:t>
            </a:r>
            <a:r>
              <a:rPr lang="en-US" altLang="zh-CN" b="0" i="0" dirty="0">
                <a:solidFill>
                  <a:srgbClr val="333333"/>
                </a:solidFill>
                <a:effectLst/>
                <a:latin typeface="Open Sans" panose="020B0606030504020204" pitchFamily="34" charset="0"/>
              </a:rPr>
              <a:t>, only a half nodes are not rejected. This is exactly the opposite to the t-test results.  </a:t>
            </a:r>
          </a:p>
        </p:txBody>
      </p:sp>
      <p:pic>
        <p:nvPicPr>
          <p:cNvPr id="9" name="Picture 8">
            <a:extLst>
              <a:ext uri="{FF2B5EF4-FFF2-40B4-BE49-F238E27FC236}">
                <a16:creationId xmlns:a16="http://schemas.microsoft.com/office/drawing/2014/main" id="{E03C74E8-4954-4215-A822-FD30BF528E1A}"/>
              </a:ext>
            </a:extLst>
          </p:cNvPr>
          <p:cNvPicPr>
            <a:picLocks noChangeAspect="1"/>
          </p:cNvPicPr>
          <p:nvPr/>
        </p:nvPicPr>
        <p:blipFill>
          <a:blip r:embed="rId3"/>
          <a:stretch>
            <a:fillRect/>
          </a:stretch>
        </p:blipFill>
        <p:spPr>
          <a:xfrm>
            <a:off x="7952510" y="2462721"/>
            <a:ext cx="3277821" cy="2239778"/>
          </a:xfrm>
          <a:prstGeom prst="rect">
            <a:avLst/>
          </a:prstGeom>
        </p:spPr>
      </p:pic>
      <p:pic>
        <p:nvPicPr>
          <p:cNvPr id="11" name="Picture 10">
            <a:extLst>
              <a:ext uri="{FF2B5EF4-FFF2-40B4-BE49-F238E27FC236}">
                <a16:creationId xmlns:a16="http://schemas.microsoft.com/office/drawing/2014/main" id="{6425186F-6491-4A58-8900-FC91E46EC39B}"/>
              </a:ext>
            </a:extLst>
          </p:cNvPr>
          <p:cNvPicPr>
            <a:picLocks noChangeAspect="1"/>
          </p:cNvPicPr>
          <p:nvPr/>
        </p:nvPicPr>
        <p:blipFill>
          <a:blip r:embed="rId4"/>
          <a:stretch>
            <a:fillRect/>
          </a:stretch>
        </p:blipFill>
        <p:spPr>
          <a:xfrm>
            <a:off x="3751853" y="2462721"/>
            <a:ext cx="3250113" cy="2239778"/>
          </a:xfrm>
          <a:prstGeom prst="rect">
            <a:avLst/>
          </a:prstGeom>
        </p:spPr>
      </p:pic>
      <p:pic>
        <p:nvPicPr>
          <p:cNvPr id="12" name="Picture 11">
            <a:extLst>
              <a:ext uri="{FF2B5EF4-FFF2-40B4-BE49-F238E27FC236}">
                <a16:creationId xmlns:a16="http://schemas.microsoft.com/office/drawing/2014/main" id="{09C20279-D0E8-41F5-B37D-CC572253853E}"/>
              </a:ext>
            </a:extLst>
          </p:cNvPr>
          <p:cNvPicPr>
            <a:picLocks noChangeAspect="1"/>
          </p:cNvPicPr>
          <p:nvPr/>
        </p:nvPicPr>
        <p:blipFill>
          <a:blip r:embed="rId5"/>
          <a:stretch>
            <a:fillRect/>
          </a:stretch>
        </p:blipFill>
        <p:spPr>
          <a:xfrm>
            <a:off x="0" y="2355363"/>
            <a:ext cx="3347257" cy="2307520"/>
          </a:xfrm>
          <a:prstGeom prst="rect">
            <a:avLst/>
          </a:prstGeom>
        </p:spPr>
      </p:pic>
    </p:spTree>
    <p:extLst>
      <p:ext uri="{BB962C8B-B14F-4D97-AF65-F5344CB8AC3E}">
        <p14:creationId xmlns:p14="http://schemas.microsoft.com/office/powerpoint/2010/main" val="26186150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118C-0B82-4450-BF3D-C345B8B76A4A}"/>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6A2008AD-7518-4C2C-B58F-5AE6CF57959C}"/>
              </a:ext>
            </a:extLst>
          </p:cNvPr>
          <p:cNvSpPr>
            <a:spLocks noGrp="1"/>
          </p:cNvSpPr>
          <p:nvPr>
            <p:ph idx="1"/>
          </p:nvPr>
        </p:nvSpPr>
        <p:spPr/>
        <p:txBody>
          <a:bodyPr>
            <a:normAutofit/>
          </a:bodyPr>
          <a:lstStyle/>
          <a:p>
            <a:pPr>
              <a:buFont typeface="Arial" panose="020B0604020202020204" pitchFamily="34" charset="0"/>
              <a:buChar char="•"/>
            </a:pPr>
            <a:r>
              <a:rPr lang="en-US" altLang="zh-CN" sz="3200" dirty="0"/>
              <a:t>Bonferroni correction</a:t>
            </a:r>
            <a:r>
              <a:rPr lang="en-US" altLang="zh-CN" dirty="0"/>
              <a:t> </a:t>
            </a:r>
          </a:p>
          <a:p>
            <a:pPr>
              <a:buFont typeface="Arial" panose="020B0604020202020204" pitchFamily="34" charset="0"/>
              <a:buChar char="•"/>
            </a:pPr>
            <a:r>
              <a:rPr lang="en-US" altLang="zh-CN" dirty="0"/>
              <a:t>t-test:</a:t>
            </a:r>
          </a:p>
          <a:p>
            <a:pPr marL="0" indent="0">
              <a:buNone/>
            </a:pPr>
            <a:r>
              <a:rPr lang="en-US" altLang="zh-CN" dirty="0"/>
              <a:t>	control vs. </a:t>
            </a:r>
            <a:r>
              <a:rPr lang="en-US" altLang="zh-CN" dirty="0" err="1"/>
              <a:t>generated_control</a:t>
            </a:r>
            <a:r>
              <a:rPr lang="en-US" altLang="zh-CN" dirty="0"/>
              <a:t>; </a:t>
            </a:r>
            <a:r>
              <a:rPr lang="en-US" altLang="zh-CN" dirty="0" err="1"/>
              <a:t>ipf</a:t>
            </a:r>
            <a:r>
              <a:rPr lang="en-US" altLang="zh-CN" dirty="0"/>
              <a:t> vs. </a:t>
            </a:r>
            <a:r>
              <a:rPr lang="en-US" altLang="zh-CN" dirty="0" err="1"/>
              <a:t>generated_ipf</a:t>
            </a:r>
            <a:r>
              <a:rPr lang="en-US" altLang="zh-CN" dirty="0"/>
              <a:t>; 	</a:t>
            </a:r>
            <a:r>
              <a:rPr lang="en-US" altLang="zh-CN" dirty="0" err="1"/>
              <a:t>generated_control</a:t>
            </a:r>
            <a:r>
              <a:rPr lang="en-US" altLang="zh-CN" dirty="0"/>
              <a:t> vs. </a:t>
            </a:r>
            <a:r>
              <a:rPr lang="en-US" altLang="zh-CN" dirty="0" err="1"/>
              <a:t>generated_ipf</a:t>
            </a:r>
            <a:endParaRPr lang="en-US" altLang="zh-CN" dirty="0"/>
          </a:p>
          <a:p>
            <a:pPr>
              <a:buFont typeface="Arial" panose="020B0604020202020204" pitchFamily="34" charset="0"/>
              <a:buChar char="•"/>
            </a:pPr>
            <a:r>
              <a:rPr lang="en-US" altLang="zh-CN" dirty="0"/>
              <a:t>Bootstrap:</a:t>
            </a:r>
          </a:p>
          <a:p>
            <a:pPr marL="0" indent="0">
              <a:buNone/>
            </a:pPr>
            <a:r>
              <a:rPr lang="en-US" altLang="zh-CN" dirty="0"/>
              <a:t>	bootstrap twice from </a:t>
            </a:r>
            <a:r>
              <a:rPr lang="en-US" altLang="zh-CN" dirty="0" err="1"/>
              <a:t>generated_control</a:t>
            </a:r>
            <a:r>
              <a:rPr lang="en-US" altLang="zh-CN" dirty="0"/>
              <a:t> and then t-test</a:t>
            </a:r>
          </a:p>
          <a:p>
            <a:r>
              <a:rPr lang="en-US" altLang="zh-CN" dirty="0"/>
              <a:t>New Measure</a:t>
            </a:r>
          </a:p>
          <a:p>
            <a:endParaRPr lang="en-US" dirty="0"/>
          </a:p>
          <a:p>
            <a:endParaRPr lang="en-US" dirty="0"/>
          </a:p>
        </p:txBody>
      </p:sp>
    </p:spTree>
    <p:extLst>
      <p:ext uri="{BB962C8B-B14F-4D97-AF65-F5344CB8AC3E}">
        <p14:creationId xmlns:p14="http://schemas.microsoft.com/office/powerpoint/2010/main" val="782949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fontScale="90000"/>
          </a:bodyPr>
          <a:lstStyle/>
          <a:p>
            <a:r>
              <a:rPr lang="en-US" dirty="0"/>
              <a:t>Input matrices in control group and </a:t>
            </a:r>
            <a:r>
              <a:rPr lang="en-US" dirty="0" err="1"/>
              <a:t>ipf</a:t>
            </a:r>
            <a:r>
              <a:rPr lang="en-US" dirty="0"/>
              <a:t> group </a:t>
            </a:r>
          </a:p>
        </p:txBody>
      </p:sp>
      <p:pic>
        <p:nvPicPr>
          <p:cNvPr id="7" name="Content Placeholder 6">
            <a:extLst>
              <a:ext uri="{FF2B5EF4-FFF2-40B4-BE49-F238E27FC236}">
                <a16:creationId xmlns:a16="http://schemas.microsoft.com/office/drawing/2014/main" id="{337912B7-5609-4C30-8131-F21CCA974064}"/>
              </a:ext>
            </a:extLst>
          </p:cNvPr>
          <p:cNvPicPr>
            <a:picLocks noGrp="1" noChangeAspect="1"/>
          </p:cNvPicPr>
          <p:nvPr>
            <p:ph sz="half" idx="1"/>
          </p:nvPr>
        </p:nvPicPr>
        <p:blipFill>
          <a:blip r:embed="rId2"/>
          <a:stretch>
            <a:fillRect/>
          </a:stretch>
        </p:blipFill>
        <p:spPr>
          <a:xfrm>
            <a:off x="703525" y="1600200"/>
            <a:ext cx="5196950" cy="4525963"/>
          </a:xfrm>
        </p:spPr>
      </p:pic>
      <p:pic>
        <p:nvPicPr>
          <p:cNvPr id="9" name="Content Placeholder 8">
            <a:extLst>
              <a:ext uri="{FF2B5EF4-FFF2-40B4-BE49-F238E27FC236}">
                <a16:creationId xmlns:a16="http://schemas.microsoft.com/office/drawing/2014/main" id="{0DCE2C3A-D55A-4F9F-8A57-F7B056572F3D}"/>
              </a:ext>
            </a:extLst>
          </p:cNvPr>
          <p:cNvPicPr>
            <a:picLocks noGrp="1" noChangeAspect="1"/>
          </p:cNvPicPr>
          <p:nvPr>
            <p:ph sz="half" idx="2"/>
          </p:nvPr>
        </p:nvPicPr>
        <p:blipFill>
          <a:blip r:embed="rId3"/>
          <a:stretch>
            <a:fillRect/>
          </a:stretch>
        </p:blipFill>
        <p:spPr>
          <a:xfrm>
            <a:off x="6260570" y="1600200"/>
            <a:ext cx="5258859" cy="4525963"/>
          </a:xfrm>
        </p:spPr>
      </p:pic>
      <p:sp>
        <p:nvSpPr>
          <p:cNvPr id="10" name="TextBox 9">
            <a:extLst>
              <a:ext uri="{FF2B5EF4-FFF2-40B4-BE49-F238E27FC236}">
                <a16:creationId xmlns:a16="http://schemas.microsoft.com/office/drawing/2014/main" id="{05F4E31A-150F-4D66-BC1F-D0048DAAEFF8}"/>
              </a:ext>
            </a:extLst>
          </p:cNvPr>
          <p:cNvSpPr txBox="1"/>
          <p:nvPr/>
        </p:nvSpPr>
        <p:spPr>
          <a:xfrm>
            <a:off x="952639" y="6308725"/>
            <a:ext cx="4698722" cy="369332"/>
          </a:xfrm>
          <a:prstGeom prst="rect">
            <a:avLst/>
          </a:prstGeom>
          <a:noFill/>
        </p:spPr>
        <p:txBody>
          <a:bodyPr wrap="none" rtlCol="0">
            <a:spAutoFit/>
          </a:bodyPr>
          <a:lstStyle/>
          <a:p>
            <a:r>
              <a:rPr lang="en-US" dirty="0"/>
              <a:t>28 input adjacency matrices in control group</a:t>
            </a:r>
          </a:p>
        </p:txBody>
      </p:sp>
      <p:sp>
        <p:nvSpPr>
          <p:cNvPr id="11" name="TextBox 10">
            <a:extLst>
              <a:ext uri="{FF2B5EF4-FFF2-40B4-BE49-F238E27FC236}">
                <a16:creationId xmlns:a16="http://schemas.microsoft.com/office/drawing/2014/main" id="{DC9D89B1-9EA4-4F9B-A524-A211E1996549}"/>
              </a:ext>
            </a:extLst>
          </p:cNvPr>
          <p:cNvSpPr txBox="1"/>
          <p:nvPr/>
        </p:nvSpPr>
        <p:spPr>
          <a:xfrm>
            <a:off x="6858000" y="6308725"/>
            <a:ext cx="4249881" cy="369332"/>
          </a:xfrm>
          <a:prstGeom prst="rect">
            <a:avLst/>
          </a:prstGeom>
          <a:noFill/>
        </p:spPr>
        <p:txBody>
          <a:bodyPr wrap="none" rtlCol="0">
            <a:spAutoFit/>
          </a:bodyPr>
          <a:lstStyle/>
          <a:p>
            <a:r>
              <a:rPr lang="en-US" dirty="0"/>
              <a:t>32 input adjacency matrices in </a:t>
            </a:r>
            <a:r>
              <a:rPr lang="en-US" dirty="0" err="1"/>
              <a:t>ipf</a:t>
            </a:r>
            <a:r>
              <a:rPr lang="en-US" dirty="0"/>
              <a:t> group</a:t>
            </a:r>
          </a:p>
        </p:txBody>
      </p:sp>
    </p:spTree>
    <p:extLst>
      <p:ext uri="{BB962C8B-B14F-4D97-AF65-F5344CB8AC3E}">
        <p14:creationId xmlns:p14="http://schemas.microsoft.com/office/powerpoint/2010/main" val="15944395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YSPH Presentation Title Slide (Slide 1)">
  <a:themeElements>
    <a:clrScheme name="CCH Cert 1">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FEFFFE"/>
      </a:hlink>
      <a:folHlink>
        <a:srgbClr val="FEFF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A4B2BF20-FFE5-2941-9A7C-BFF084767CED}"/>
    </a:ext>
  </a:extLst>
</a:theme>
</file>

<file path=ppt/theme/theme3.xml><?xml version="1.0" encoding="utf-8"?>
<a:theme xmlns:a="http://schemas.openxmlformats.org/drawingml/2006/main" name="Presentation Title Slide (Slid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YSPH Template_Sans serif" id="{64B66605-9626-5045-8E5C-7C4E22C59F40}" vid="{ECCD4048-46EF-9E4F-AF05-65CFD415DCF0}"/>
    </a:ext>
  </a:extLst>
</a:theme>
</file>

<file path=ppt/theme/theme4.xml><?xml version="1.0" encoding="utf-8"?>
<a:theme xmlns:a="http://schemas.openxmlformats.org/drawingml/2006/main" name="1_YSPH Presentation Title Slide (Slide 1)">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0D9E338E-2D66-8542-AD00-B4A309A412B1}"/>
    </a:ext>
  </a:extLst>
</a:theme>
</file>

<file path=ppt/theme/theme5.xml><?xml version="1.0" encoding="utf-8"?>
<a:theme xmlns:a="http://schemas.openxmlformats.org/drawingml/2006/main" name="Plai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BD64DEFF-24DD-2C4C-B221-AFD6884CC704}"/>
    </a:ext>
  </a:extLst>
</a:theme>
</file>

<file path=ppt/theme/theme6.xml><?xml version="1.0" encoding="utf-8"?>
<a:theme xmlns:a="http://schemas.openxmlformats.org/drawingml/2006/main" name="Plain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7835FC74-8B34-0144-83B8-506DC41F73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9557</TotalTime>
  <Words>5594</Words>
  <Application>Microsoft Office PowerPoint</Application>
  <PresentationFormat>Widescreen</PresentationFormat>
  <Paragraphs>1028</Paragraphs>
  <Slides>127</Slides>
  <Notes>1</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127</vt:i4>
      </vt:variant>
    </vt:vector>
  </HeadingPairs>
  <TitlesOfParts>
    <vt:vector size="147" baseType="lpstr">
      <vt:lpstr>Arial Unicode MS</vt:lpstr>
      <vt:lpstr>YaleAdmin-Roman</vt:lpstr>
      <vt:lpstr>YaleDesign-Italic</vt:lpstr>
      <vt:lpstr>YaleDesign-Roman</vt:lpstr>
      <vt:lpstr>YaleNew</vt:lpstr>
      <vt:lpstr>黑体</vt:lpstr>
      <vt:lpstr>Arial</vt:lpstr>
      <vt:lpstr>Calibri</vt:lpstr>
      <vt:lpstr>Cambria Math</vt:lpstr>
      <vt:lpstr>Consolas</vt:lpstr>
      <vt:lpstr>Open Sans</vt:lpstr>
      <vt:lpstr>Roboto</vt:lpstr>
      <vt:lpstr>Tahoma</vt:lpstr>
      <vt:lpstr>Times New Roman</vt:lpstr>
      <vt:lpstr>1_Office Theme</vt:lpstr>
      <vt:lpstr>YSPH Presentation Title Slide (Slide 1)</vt:lpstr>
      <vt:lpstr>Presentation Title Slide (Slide 1)</vt:lpstr>
      <vt:lpstr>1_YSPH Presentation Title Slide (Slide 1)</vt:lpstr>
      <vt:lpstr>Plain white</vt:lpstr>
      <vt:lpstr>Plain black</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p=0.25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sampling strategy</vt:lpstr>
      <vt:lpstr>PowerPoint Presentation</vt:lpstr>
      <vt:lpstr>PowerPoint Presentation</vt:lpstr>
      <vt:lpstr>PowerPoint Presentation</vt:lpstr>
      <vt:lpstr>VGAE model for ipfdata</vt:lpstr>
      <vt:lpstr>PowerPoint Presentation</vt:lpstr>
      <vt:lpstr>PowerPoint Presentation</vt:lpstr>
      <vt:lpstr>PowerPoint Presentation</vt:lpstr>
      <vt:lpstr>PowerPoint Presentation</vt:lpstr>
      <vt:lpstr>VGAE model for ctrldata</vt:lpstr>
      <vt:lpstr>PowerPoint Presentation</vt:lpstr>
      <vt:lpstr>PowerPoint Presentation</vt:lpstr>
      <vt:lpstr>PowerPoint Presentation</vt:lpstr>
      <vt:lpstr>PowerPoint Presentation</vt:lpstr>
      <vt:lpstr>VGAE model for mixed data</vt:lpstr>
      <vt:lpstr>VGAE model for mixed data</vt:lpstr>
      <vt:lpstr>Optimization of hyperparameters</vt:lpstr>
      <vt:lpstr>Test creterion</vt:lpstr>
      <vt:lpstr>Optimization of hyperparameters</vt:lpstr>
      <vt:lpstr>Comparison for ipf_data</vt:lpstr>
      <vt:lpstr>Validation reconstruction loss</vt:lpstr>
      <vt:lpstr>Two-sample t-test </vt:lpstr>
      <vt:lpstr>Comparison for control data</vt:lpstr>
      <vt:lpstr>Validation reconstruction loss</vt:lpstr>
      <vt:lpstr>Failed result in t-test</vt:lpstr>
      <vt:lpstr>Last time... </vt:lpstr>
      <vt:lpstr>Optimization of hyperparameters</vt:lpstr>
      <vt:lpstr>Optimization of hyperparameters</vt:lpstr>
      <vt:lpstr>Comparison for control data</vt:lpstr>
      <vt:lpstr>Validation reconstruction loss</vt:lpstr>
      <vt:lpstr>Two-sample t-test </vt:lpstr>
      <vt:lpstr>PowerPoint Presentation</vt:lpstr>
      <vt:lpstr>Review: VAEs and Variational Inference </vt:lpstr>
      <vt:lpstr>Basic Idea of VAEs</vt:lpstr>
      <vt:lpstr>Variational Bayes </vt:lpstr>
      <vt:lpstr>Variational Bayes Continued</vt:lpstr>
      <vt:lpstr>Autoencoding Variational Bayes</vt:lpstr>
      <vt:lpstr>Autoencoding Variational Bayes</vt:lpstr>
      <vt:lpstr>Autoencoding Variational Bayes</vt:lpstr>
      <vt:lpstr>Autoencoding Variational Bayes</vt:lpstr>
      <vt:lpstr>Last time...</vt:lpstr>
      <vt:lpstr>Validation loss</vt:lpstr>
      <vt:lpstr>Filtering value and centrality computation</vt:lpstr>
      <vt:lpstr>Filtering value and centrality computation</vt:lpstr>
      <vt:lpstr>Filtering value and centrality computation</vt:lpstr>
      <vt:lpstr>Problem: Parametric and nonparametric test</vt:lpstr>
      <vt:lpstr>Next...</vt:lpstr>
      <vt:lpstr>Input matrices in control group and ipf group </vt:lpstr>
      <vt:lpstr>Hyperparameters tuning: control group model</vt:lpstr>
      <vt:lpstr>Hyperparameters tuning: ipf group model</vt:lpstr>
      <vt:lpstr>Hyperparameters tuning</vt:lpstr>
      <vt:lpstr>Sampling modification</vt:lpstr>
      <vt:lpstr>Output of ipf model</vt:lpstr>
      <vt:lpstr>Output of control model</vt:lpstr>
      <vt:lpstr>Filtering value and centrality computation:  ipf model </vt:lpstr>
      <vt:lpstr>Filtering value and centrality computation: control model </vt:lpstr>
      <vt:lpstr>T-test between generated matrices of ipf model and generated matrices of control model</vt:lpstr>
      <vt:lpstr>T-test between two bootstrap simulations from ipf model generated matrices </vt:lpstr>
      <vt:lpstr>T-test between two bootstrap simulations from control model generated matrices </vt:lpstr>
      <vt:lpstr>Next..</vt:lpstr>
      <vt:lpstr>Delete orphan nodes</vt:lpstr>
      <vt:lpstr>Delete Orphan nodes</vt:lpstr>
      <vt:lpstr>Delete Orphan nodes</vt:lpstr>
      <vt:lpstr>Output of IPF model</vt:lpstr>
      <vt:lpstr>Output of Control model</vt:lpstr>
      <vt:lpstr>Filtering value and centrality computation:  IPF model </vt:lpstr>
      <vt:lpstr>Filtering value and centrality computation:  Control model </vt:lpstr>
      <vt:lpstr>T-test between original IPF and Control adjacency matrices</vt:lpstr>
      <vt:lpstr>T-test between original IPF and generated IPF adjacency matrices</vt:lpstr>
      <vt:lpstr>T-test between original Control and generated Control adjacency matrices</vt:lpstr>
      <vt:lpstr>T-test between generated IPF and generated Control adjacency matrices</vt:lpstr>
      <vt:lpstr>Adjacency spectrum </vt:lpstr>
      <vt:lpstr>Adjacency spectrum in IPF group</vt:lpstr>
      <vt:lpstr>Adjacency spectrum in Control group</vt:lpstr>
      <vt:lpstr>Next…</vt:lpstr>
      <vt:lpstr>Sample size vs. p-value of a single node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Ji Qi</dc:creator>
  <cp:lastModifiedBy>Kane Leland</cp:lastModifiedBy>
  <cp:revision>165</cp:revision>
  <dcterms:created xsi:type="dcterms:W3CDTF">2016-03-21T14:12:59Z</dcterms:created>
  <dcterms:modified xsi:type="dcterms:W3CDTF">2022-06-01T20:24:30Z</dcterms:modified>
</cp:coreProperties>
</file>